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264" r:id="rId2"/>
    <p:sldId id="276" r:id="rId3"/>
    <p:sldId id="287" r:id="rId4"/>
    <p:sldId id="298" r:id="rId5"/>
    <p:sldId id="299" r:id="rId6"/>
    <p:sldId id="305" r:id="rId7"/>
    <p:sldId id="288" r:id="rId8"/>
    <p:sldId id="300" r:id="rId9"/>
    <p:sldId id="301" r:id="rId10"/>
    <p:sldId id="302" r:id="rId11"/>
    <p:sldId id="306" r:id="rId12"/>
    <p:sldId id="290" r:id="rId13"/>
    <p:sldId id="282" r:id="rId14"/>
    <p:sldId id="292" r:id="rId15"/>
    <p:sldId id="291" r:id="rId16"/>
    <p:sldId id="296" r:id="rId17"/>
    <p:sldId id="297" r:id="rId18"/>
    <p:sldId id="293" r:id="rId19"/>
    <p:sldId id="283" r:id="rId20"/>
    <p:sldId id="284" r:id="rId21"/>
    <p:sldId id="294" r:id="rId22"/>
    <p:sldId id="295" r:id="rId23"/>
    <p:sldId id="286" r:id="rId24"/>
    <p:sldId id="303" r:id="rId25"/>
    <p:sldId id="304" r:id="rId26"/>
    <p:sldId id="261" r:id="rId27"/>
    <p:sldId id="307" r:id="rId28"/>
    <p:sldId id="308" r:id="rId29"/>
    <p:sldId id="309" r:id="rId30"/>
    <p:sldId id="273" r:id="rId31"/>
    <p:sldId id="310" r:id="rId32"/>
    <p:sldId id="311" r:id="rId33"/>
    <p:sldId id="285" r:id="rId34"/>
    <p:sldId id="312" r:id="rId35"/>
    <p:sldId id="313" r:id="rId36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829453-8E63-4BFA-84A4-5087A85530E7}" v="4820" dt="2024-05-29T18:49:59.561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33" autoAdjust="0"/>
    <p:restoredTop sz="75665" autoAdjust="0"/>
  </p:normalViewPr>
  <p:slideViewPr>
    <p:cSldViewPr showGuides="1">
      <p:cViewPr varScale="1">
        <p:scale>
          <a:sx n="83" d="100"/>
          <a:sy n="83" d="100"/>
        </p:scale>
        <p:origin x="1080" y="84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-3496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6e67077354fb715a" providerId="LiveId" clId="{6E829453-8E63-4BFA-84A4-5087A85530E7}"/>
    <pc:docChg chg="undo custSel addSld delSld modSld sldOrd">
      <pc:chgData name="" userId="6e67077354fb715a" providerId="LiveId" clId="{6E829453-8E63-4BFA-84A4-5087A85530E7}" dt="2024-05-29T15:58:08.515" v="4413" actId="2696"/>
      <pc:docMkLst>
        <pc:docMk/>
      </pc:docMkLst>
      <pc:sldChg chg="modSp">
        <pc:chgData name="" userId="6e67077354fb715a" providerId="LiveId" clId="{6E829453-8E63-4BFA-84A4-5087A85530E7}" dt="2024-05-26T20:28:55.848" v="3640" actId="20577"/>
        <pc:sldMkLst>
          <pc:docMk/>
          <pc:sldMk cId="2093094152" sldId="261"/>
        </pc:sldMkLst>
        <pc:spChg chg="mod">
          <ac:chgData name="" userId="6e67077354fb715a" providerId="LiveId" clId="{6E829453-8E63-4BFA-84A4-5087A85530E7}" dt="2024-05-26T20:28:55.848" v="3640" actId="20577"/>
          <ac:spMkLst>
            <pc:docMk/>
            <pc:sldMk cId="2093094152" sldId="261"/>
            <ac:spMk id="5" creationId="{2FC1B00A-D8D0-4CD0-A8E4-9F9CCC53EECE}"/>
          </ac:spMkLst>
        </pc:spChg>
      </pc:sldChg>
      <pc:sldChg chg="modSp">
        <pc:chgData name="" userId="6e67077354fb715a" providerId="LiveId" clId="{6E829453-8E63-4BFA-84A4-5087A85530E7}" dt="2024-05-26T20:26:12.155" v="3553" actId="27636"/>
        <pc:sldMkLst>
          <pc:docMk/>
          <pc:sldMk cId="3650340329" sldId="264"/>
        </pc:sldMkLst>
        <pc:spChg chg="mod">
          <ac:chgData name="" userId="6e67077354fb715a" providerId="LiveId" clId="{6E829453-8E63-4BFA-84A4-5087A85530E7}" dt="2024-05-26T20:26:12.155" v="3553" actId="27636"/>
          <ac:spMkLst>
            <pc:docMk/>
            <pc:sldMk cId="3650340329" sldId="264"/>
            <ac:spMk id="3" creationId="{00000000-0000-0000-0000-000000000000}"/>
          </ac:spMkLst>
        </pc:spChg>
      </pc:sldChg>
      <pc:sldChg chg="addSp modSp modNotesTx">
        <pc:chgData name="" userId="6e67077354fb715a" providerId="LiveId" clId="{6E829453-8E63-4BFA-84A4-5087A85530E7}" dt="2024-05-29T01:39:06.474" v="4393" actId="20577"/>
        <pc:sldMkLst>
          <pc:docMk/>
          <pc:sldMk cId="711182959" sldId="276"/>
        </pc:sldMkLst>
        <pc:spChg chg="add mod">
          <ac:chgData name="" userId="6e67077354fb715a" providerId="LiveId" clId="{6E829453-8E63-4BFA-84A4-5087A85530E7}" dt="2024-05-26T20:12:23.802" v="3144" actId="12788"/>
          <ac:spMkLst>
            <pc:docMk/>
            <pc:sldMk cId="711182959" sldId="276"/>
            <ac:spMk id="4" creationId="{0D918BDB-9FEF-4DA9-80B7-CEFA2488D79E}"/>
          </ac:spMkLst>
        </pc:spChg>
        <pc:spChg chg="mod">
          <ac:chgData name="" userId="6e67077354fb715a" providerId="LiveId" clId="{6E829453-8E63-4BFA-84A4-5087A85530E7}" dt="2024-05-26T19:24:21.651" v="1666" actId="20577"/>
          <ac:spMkLst>
            <pc:docMk/>
            <pc:sldMk cId="711182959" sldId="276"/>
            <ac:spMk id="13" creationId="{00000000-0000-0000-0000-000000000000}"/>
          </ac:spMkLst>
        </pc:spChg>
        <pc:spChg chg="mod">
          <ac:chgData name="" userId="6e67077354fb715a" providerId="LiveId" clId="{6E829453-8E63-4BFA-84A4-5087A85530E7}" dt="2024-05-29T01:39:06.474" v="4393" actId="20577"/>
          <ac:spMkLst>
            <pc:docMk/>
            <pc:sldMk cId="711182959" sldId="276"/>
            <ac:spMk id="14" creationId="{00000000-0000-0000-0000-000000000000}"/>
          </ac:spMkLst>
        </pc:spChg>
      </pc:sldChg>
      <pc:sldChg chg="addSp delSp modSp">
        <pc:chgData name="" userId="6e67077354fb715a" providerId="LiveId" clId="{6E829453-8E63-4BFA-84A4-5087A85530E7}" dt="2024-05-29T14:41:46.109" v="4394" actId="20577"/>
        <pc:sldMkLst>
          <pc:docMk/>
          <pc:sldMk cId="2202948323" sldId="282"/>
        </pc:sldMkLst>
        <pc:spChg chg="del mod">
          <ac:chgData name="" userId="6e67077354fb715a" providerId="LiveId" clId="{6E829453-8E63-4BFA-84A4-5087A85530E7}" dt="2024-05-26T20:10:04.125" v="3074" actId="478"/>
          <ac:spMkLst>
            <pc:docMk/>
            <pc:sldMk cId="2202948323" sldId="282"/>
            <ac:spMk id="2" creationId="{9F53E9C2-0C39-42DC-B686-D2D732DFF638}"/>
          </ac:spMkLst>
        </pc:spChg>
        <pc:spChg chg="mod">
          <ac:chgData name="" userId="6e67077354fb715a" providerId="LiveId" clId="{6E829453-8E63-4BFA-84A4-5087A85530E7}" dt="2024-05-29T14:41:46.109" v="4394" actId="20577"/>
          <ac:spMkLst>
            <pc:docMk/>
            <pc:sldMk cId="2202948323" sldId="282"/>
            <ac:spMk id="7" creationId="{B51A918E-2A13-4528-9FC8-BFA967D6E7FC}"/>
          </ac:spMkLst>
        </pc:spChg>
        <pc:spChg chg="add">
          <ac:chgData name="" userId="6e67077354fb715a" providerId="LiveId" clId="{6E829453-8E63-4BFA-84A4-5087A85530E7}" dt="2024-05-26T20:13:11.134" v="3152"/>
          <ac:spMkLst>
            <pc:docMk/>
            <pc:sldMk cId="2202948323" sldId="282"/>
            <ac:spMk id="8" creationId="{3C7439D2-891E-44CC-AEB3-43C4AF6DCAEA}"/>
          </ac:spMkLst>
        </pc:spChg>
      </pc:sldChg>
      <pc:sldChg chg="addSp delSp modSp ord">
        <pc:chgData name="" userId="6e67077354fb715a" providerId="LiveId" clId="{6E829453-8E63-4BFA-84A4-5087A85530E7}" dt="2024-05-26T20:13:29.922" v="3156"/>
        <pc:sldMkLst>
          <pc:docMk/>
          <pc:sldMk cId="1220466585" sldId="283"/>
        </pc:sldMkLst>
        <pc:spChg chg="del mod">
          <ac:chgData name="" userId="6e67077354fb715a" providerId="LiveId" clId="{6E829453-8E63-4BFA-84A4-5087A85530E7}" dt="2024-05-26T20:10:29.024" v="3078" actId="478"/>
          <ac:spMkLst>
            <pc:docMk/>
            <pc:sldMk cId="1220466585" sldId="283"/>
            <ac:spMk id="2" creationId="{555A31B1-FDFC-481E-919C-643D777D9BD5}"/>
          </ac:spMkLst>
        </pc:spChg>
        <pc:spChg chg="add">
          <ac:chgData name="" userId="6e67077354fb715a" providerId="LiveId" clId="{6E829453-8E63-4BFA-84A4-5087A85530E7}" dt="2024-05-26T20:13:29.922" v="3156"/>
          <ac:spMkLst>
            <pc:docMk/>
            <pc:sldMk cId="1220466585" sldId="283"/>
            <ac:spMk id="9" creationId="{A8369832-56DE-4DCE-9ED2-D73C2D894852}"/>
          </ac:spMkLst>
        </pc:spChg>
        <pc:spChg chg="mod">
          <ac:chgData name="" userId="6e67077354fb715a" providerId="LiveId" clId="{6E829453-8E63-4BFA-84A4-5087A85530E7}" dt="2024-05-26T19:42:44.362" v="1776" actId="14100"/>
          <ac:spMkLst>
            <pc:docMk/>
            <pc:sldMk cId="1220466585" sldId="283"/>
            <ac:spMk id="12" creationId="{B0C6C37E-5A26-4E26-8988-A0769F9667C1}"/>
          </ac:spMkLst>
        </pc:spChg>
        <pc:picChg chg="mod">
          <ac:chgData name="" userId="6e67077354fb715a" providerId="LiveId" clId="{6E829453-8E63-4BFA-84A4-5087A85530E7}" dt="2024-05-26T19:41:57.627" v="1772" actId="1076"/>
          <ac:picMkLst>
            <pc:docMk/>
            <pc:sldMk cId="1220466585" sldId="283"/>
            <ac:picMk id="10" creationId="{148A98F9-724C-4EA6-B445-668513AD8818}"/>
          </ac:picMkLst>
        </pc:picChg>
        <pc:cxnChg chg="add">
          <ac:chgData name="" userId="6e67077354fb715a" providerId="LiveId" clId="{6E829453-8E63-4BFA-84A4-5087A85530E7}" dt="2024-05-26T19:43:02.195" v="1777"/>
          <ac:cxnSpMkLst>
            <pc:docMk/>
            <pc:sldMk cId="1220466585" sldId="283"/>
            <ac:cxnSpMk id="8" creationId="{2BA504C2-AFFF-47FA-A423-AFEA969D8FE3}"/>
          </ac:cxnSpMkLst>
        </pc:cxnChg>
      </pc:sldChg>
      <pc:sldChg chg="addSp delSp modSp">
        <pc:chgData name="" userId="6e67077354fb715a" providerId="LiveId" clId="{6E829453-8E63-4BFA-84A4-5087A85530E7}" dt="2024-05-26T20:13:32.461" v="3157"/>
        <pc:sldMkLst>
          <pc:docMk/>
          <pc:sldMk cId="3856901442" sldId="284"/>
        </pc:sldMkLst>
        <pc:spChg chg="del">
          <ac:chgData name="" userId="6e67077354fb715a" providerId="LiveId" clId="{6E829453-8E63-4BFA-84A4-5087A85530E7}" dt="2024-05-25T19:15:37.269" v="89" actId="931"/>
          <ac:spMkLst>
            <pc:docMk/>
            <pc:sldMk cId="3856901442" sldId="284"/>
            <ac:spMk id="4" creationId="{E96624B4-C4DD-49A7-BC87-3A63A463D701}"/>
          </ac:spMkLst>
        </pc:spChg>
        <pc:spChg chg="del">
          <ac:chgData name="" userId="6e67077354fb715a" providerId="LiveId" clId="{6E829453-8E63-4BFA-84A4-5087A85530E7}" dt="2024-05-26T20:10:33.099" v="3079" actId="478"/>
          <ac:spMkLst>
            <pc:docMk/>
            <pc:sldMk cId="3856901442" sldId="284"/>
            <ac:spMk id="5" creationId="{B9B60D3D-EBD0-4745-82B4-FAB6AC2F6E8D}"/>
          </ac:spMkLst>
        </pc:spChg>
        <pc:spChg chg="add">
          <ac:chgData name="" userId="6e67077354fb715a" providerId="LiveId" clId="{6E829453-8E63-4BFA-84A4-5087A85530E7}" dt="2024-05-26T20:13:32.461" v="3157"/>
          <ac:spMkLst>
            <pc:docMk/>
            <pc:sldMk cId="3856901442" sldId="284"/>
            <ac:spMk id="8" creationId="{14402E73-EC87-4BBD-8EF7-DED573C52312}"/>
          </ac:spMkLst>
        </pc:spChg>
        <pc:picChg chg="add mod">
          <ac:chgData name="" userId="6e67077354fb715a" providerId="LiveId" clId="{6E829453-8E63-4BFA-84A4-5087A85530E7}" dt="2024-05-25T19:15:53.245" v="92" actId="1076"/>
          <ac:picMkLst>
            <pc:docMk/>
            <pc:sldMk cId="3856901442" sldId="284"/>
            <ac:picMk id="7" creationId="{E2EDFFFF-5034-4193-A972-3DBA036788B8}"/>
          </ac:picMkLst>
        </pc:picChg>
      </pc:sldChg>
      <pc:sldChg chg="addSp delSp modSp">
        <pc:chgData name="" userId="6e67077354fb715a" providerId="LiveId" clId="{6E829453-8E63-4BFA-84A4-5087A85530E7}" dt="2024-05-29T14:42:28.349" v="4396" actId="27636"/>
        <pc:sldMkLst>
          <pc:docMk/>
          <pc:sldMk cId="3316625100" sldId="285"/>
        </pc:sldMkLst>
        <pc:spChg chg="mod">
          <ac:chgData name="" userId="6e67077354fb715a" providerId="LiveId" clId="{6E829453-8E63-4BFA-84A4-5087A85530E7}" dt="2024-05-26T19:58:07.664" v="2362" actId="20577"/>
          <ac:spMkLst>
            <pc:docMk/>
            <pc:sldMk cId="3316625100" sldId="285"/>
            <ac:spMk id="2" creationId="{9B1E5DA5-2586-47A5-AAF8-29480E9671A7}"/>
          </ac:spMkLst>
        </pc:spChg>
        <pc:spChg chg="mod">
          <ac:chgData name="" userId="6e67077354fb715a" providerId="LiveId" clId="{6E829453-8E63-4BFA-84A4-5087A85530E7}" dt="2024-05-29T14:42:28.349" v="4396" actId="27636"/>
          <ac:spMkLst>
            <pc:docMk/>
            <pc:sldMk cId="3316625100" sldId="285"/>
            <ac:spMk id="3" creationId="{6FFD2BD0-AD20-422C-97CA-B685ED0317B0}"/>
          </ac:spMkLst>
        </pc:spChg>
        <pc:spChg chg="del mod">
          <ac:chgData name="" userId="6e67077354fb715a" providerId="LiveId" clId="{6E829453-8E63-4BFA-84A4-5087A85530E7}" dt="2024-05-26T20:02:37.866" v="2925" actId="478"/>
          <ac:spMkLst>
            <pc:docMk/>
            <pc:sldMk cId="3316625100" sldId="285"/>
            <ac:spMk id="4" creationId="{DD263E26-A7FA-44ED-AB94-0B181E8DF5FB}"/>
          </ac:spMkLst>
        </pc:spChg>
        <pc:spChg chg="del">
          <ac:chgData name="" userId="6e67077354fb715a" providerId="LiveId" clId="{6E829453-8E63-4BFA-84A4-5087A85530E7}" dt="2024-05-26T20:11:09.537" v="3084" actId="478"/>
          <ac:spMkLst>
            <pc:docMk/>
            <pc:sldMk cId="3316625100" sldId="285"/>
            <ac:spMk id="5" creationId="{0B002A47-137A-4B00-A92E-5F0463C2F0FA}"/>
          </ac:spMkLst>
        </pc:spChg>
        <pc:spChg chg="add">
          <ac:chgData name="" userId="6e67077354fb715a" providerId="LiveId" clId="{6E829453-8E63-4BFA-84A4-5087A85530E7}" dt="2024-05-26T20:25:13.925" v="3539"/>
          <ac:spMkLst>
            <pc:docMk/>
            <pc:sldMk cId="3316625100" sldId="285"/>
            <ac:spMk id="6" creationId="{2B56162C-188C-4A63-AAC7-1E6F9E3BFF08}"/>
          </ac:spMkLst>
        </pc:spChg>
      </pc:sldChg>
      <pc:sldChg chg="addSp delSp modSp ord">
        <pc:chgData name="" userId="6e67077354fb715a" providerId="LiveId" clId="{6E829453-8E63-4BFA-84A4-5087A85530E7}" dt="2024-05-26T20:13:54.428" v="3162" actId="1076"/>
        <pc:sldMkLst>
          <pc:docMk/>
          <pc:sldMk cId="2000379454" sldId="286"/>
        </pc:sldMkLst>
        <pc:spChg chg="del">
          <ac:chgData name="" userId="6e67077354fb715a" providerId="LiveId" clId="{6E829453-8E63-4BFA-84A4-5087A85530E7}" dt="2024-05-26T20:10:50.755" v="3082" actId="478"/>
          <ac:spMkLst>
            <pc:docMk/>
            <pc:sldMk cId="2000379454" sldId="286"/>
            <ac:spMk id="2" creationId="{88AA8E7D-F015-4DA2-933F-F7F8C7032C8E}"/>
          </ac:spMkLst>
        </pc:spChg>
        <pc:spChg chg="add">
          <ac:chgData name="" userId="6e67077354fb715a" providerId="LiveId" clId="{6E829453-8E63-4BFA-84A4-5087A85530E7}" dt="2024-05-26T20:13:43.267" v="3160"/>
          <ac:spMkLst>
            <pc:docMk/>
            <pc:sldMk cId="2000379454" sldId="286"/>
            <ac:spMk id="4" creationId="{10842AAB-C69D-4DFD-917D-76888D5F4F17}"/>
          </ac:spMkLst>
        </pc:spChg>
        <pc:picChg chg="mod">
          <ac:chgData name="" userId="6e67077354fb715a" providerId="LiveId" clId="{6E829453-8E63-4BFA-84A4-5087A85530E7}" dt="2024-05-26T20:13:54.428" v="3162" actId="1076"/>
          <ac:picMkLst>
            <pc:docMk/>
            <pc:sldMk cId="2000379454" sldId="286"/>
            <ac:picMk id="6" creationId="{847EDA1A-C2B6-473E-93B0-9AEFB3388521}"/>
          </ac:picMkLst>
        </pc:picChg>
      </pc:sldChg>
      <pc:sldChg chg="modSp modNotesTx">
        <pc:chgData name="" userId="6e67077354fb715a" providerId="LiveId" clId="{6E829453-8E63-4BFA-84A4-5087A85530E7}" dt="2024-05-27T14:38:04.857" v="4108" actId="20577"/>
        <pc:sldMkLst>
          <pc:docMk/>
          <pc:sldMk cId="555780142" sldId="287"/>
        </pc:sldMkLst>
        <pc:spChg chg="mod">
          <ac:chgData name="" userId="6e67077354fb715a" providerId="LiveId" clId="{6E829453-8E63-4BFA-84A4-5087A85530E7}" dt="2024-05-25T23:04:15.890" v="320" actId="14100"/>
          <ac:spMkLst>
            <pc:docMk/>
            <pc:sldMk cId="555780142" sldId="287"/>
            <ac:spMk id="3" creationId="{3806FF56-C660-4009-A3E5-3ED147F376B6}"/>
          </ac:spMkLst>
        </pc:spChg>
      </pc:sldChg>
      <pc:sldChg chg="addSp delSp modSp ord modTransition">
        <pc:chgData name="" userId="6e67077354fb715a" providerId="LiveId" clId="{6E829453-8E63-4BFA-84A4-5087A85530E7}" dt="2024-05-27T14:42:48.303" v="4271" actId="20577"/>
        <pc:sldMkLst>
          <pc:docMk/>
          <pc:sldMk cId="2843153621" sldId="288"/>
        </pc:sldMkLst>
        <pc:spChg chg="del">
          <ac:chgData name="" userId="6e67077354fb715a" providerId="LiveId" clId="{6E829453-8E63-4BFA-84A4-5087A85530E7}" dt="2024-05-26T20:09:38.541" v="3069" actId="478"/>
          <ac:spMkLst>
            <pc:docMk/>
            <pc:sldMk cId="2843153621" sldId="288"/>
            <ac:spMk id="2" creationId="{DA728EE2-9861-4CCB-92BC-276FF344C473}"/>
          </ac:spMkLst>
        </pc:spChg>
        <pc:spChg chg="mod">
          <ac:chgData name="" userId="6e67077354fb715a" providerId="LiveId" clId="{6E829453-8E63-4BFA-84A4-5087A85530E7}" dt="2024-05-25T23:05:20.564" v="336" actId="20577"/>
          <ac:spMkLst>
            <pc:docMk/>
            <pc:sldMk cId="2843153621" sldId="288"/>
            <ac:spMk id="4" creationId="{C41F8A00-08E3-48C7-B956-4934EA43F1CF}"/>
          </ac:spMkLst>
        </pc:spChg>
        <pc:spChg chg="mod">
          <ac:chgData name="" userId="6e67077354fb715a" providerId="LiveId" clId="{6E829453-8E63-4BFA-84A4-5087A85530E7}" dt="2024-05-25T23:08:02.212" v="429" actId="20577"/>
          <ac:spMkLst>
            <pc:docMk/>
            <pc:sldMk cId="2843153621" sldId="288"/>
            <ac:spMk id="5" creationId="{9C87600F-8BC9-4FB0-AE37-000058588225}"/>
          </ac:spMkLst>
        </pc:spChg>
        <pc:spChg chg="mod">
          <ac:chgData name="" userId="6e67077354fb715a" providerId="LiveId" clId="{6E829453-8E63-4BFA-84A4-5087A85530E7}" dt="2024-05-27T14:42:48.303" v="4271" actId="20577"/>
          <ac:spMkLst>
            <pc:docMk/>
            <pc:sldMk cId="2843153621" sldId="288"/>
            <ac:spMk id="8" creationId="{274A2740-C1F6-47CC-A891-34DB95F7EE73}"/>
          </ac:spMkLst>
        </pc:spChg>
        <pc:spChg chg="add">
          <ac:chgData name="" userId="6e67077354fb715a" providerId="LiveId" clId="{6E829453-8E63-4BFA-84A4-5087A85530E7}" dt="2024-05-26T20:12:56.245" v="3147"/>
          <ac:spMkLst>
            <pc:docMk/>
            <pc:sldMk cId="2843153621" sldId="288"/>
            <ac:spMk id="9" creationId="{97CD7313-65A2-4584-A3DC-C0FC5E220800}"/>
          </ac:spMkLst>
        </pc:spChg>
      </pc:sldChg>
      <pc:sldChg chg="addSp delSp modSp">
        <pc:chgData name="" userId="6e67077354fb715a" providerId="LiveId" clId="{6E829453-8E63-4BFA-84A4-5087A85530E7}" dt="2024-05-27T14:02:37.364" v="3844" actId="114"/>
        <pc:sldMkLst>
          <pc:docMk/>
          <pc:sldMk cId="59914531" sldId="291"/>
        </pc:sldMkLst>
        <pc:spChg chg="del">
          <ac:chgData name="" userId="6e67077354fb715a" providerId="LiveId" clId="{6E829453-8E63-4BFA-84A4-5087A85530E7}" dt="2024-05-26T20:10:11.617" v="3075" actId="478"/>
          <ac:spMkLst>
            <pc:docMk/>
            <pc:sldMk cId="59914531" sldId="291"/>
            <ac:spMk id="4" creationId="{B7953426-4909-46B4-BBBC-FA376B721665}"/>
          </ac:spMkLst>
        </pc:spChg>
        <pc:spChg chg="mod">
          <ac:chgData name="" userId="6e67077354fb715a" providerId="LiveId" clId="{6E829453-8E63-4BFA-84A4-5087A85530E7}" dt="2024-05-27T14:02:37.364" v="3844" actId="114"/>
          <ac:spMkLst>
            <pc:docMk/>
            <pc:sldMk cId="59914531" sldId="291"/>
            <ac:spMk id="8" creationId="{1E8CEC2C-D82D-4D5B-A2E7-A1FADD86C952}"/>
          </ac:spMkLst>
        </pc:spChg>
        <pc:spChg chg="add">
          <ac:chgData name="" userId="6e67077354fb715a" providerId="LiveId" clId="{6E829453-8E63-4BFA-84A4-5087A85530E7}" dt="2024-05-26T20:13:18.260" v="3153"/>
          <ac:spMkLst>
            <pc:docMk/>
            <pc:sldMk cId="59914531" sldId="291"/>
            <ac:spMk id="9" creationId="{B2684E56-7B30-4F3D-9F52-7D2DEE1C43AB}"/>
          </ac:spMkLst>
        </pc:spChg>
      </pc:sldChg>
      <pc:sldChg chg="modSp">
        <pc:chgData name="" userId="6e67077354fb715a" providerId="LiveId" clId="{6E829453-8E63-4BFA-84A4-5087A85530E7}" dt="2024-05-21T22:24:50.239" v="44" actId="113"/>
        <pc:sldMkLst>
          <pc:docMk/>
          <pc:sldMk cId="4102372247" sldId="292"/>
        </pc:sldMkLst>
        <pc:spChg chg="mod">
          <ac:chgData name="" userId="6e67077354fb715a" providerId="LiveId" clId="{6E829453-8E63-4BFA-84A4-5087A85530E7}" dt="2024-05-21T22:24:50.239" v="44" actId="113"/>
          <ac:spMkLst>
            <pc:docMk/>
            <pc:sldMk cId="4102372247" sldId="292"/>
            <ac:spMk id="2" creationId="{7D3DC310-4220-40AB-9E1F-DB8C92AEDB08}"/>
          </ac:spMkLst>
        </pc:spChg>
      </pc:sldChg>
      <pc:sldChg chg="addSp delSp modSp add ord">
        <pc:chgData name="" userId="6e67077354fb715a" providerId="LiveId" clId="{6E829453-8E63-4BFA-84A4-5087A85530E7}" dt="2024-05-21T21:02:29.169" v="37" actId="14100"/>
        <pc:sldMkLst>
          <pc:docMk/>
          <pc:sldMk cId="3972744" sldId="293"/>
        </pc:sldMkLst>
        <pc:spChg chg="mod">
          <ac:chgData name="" userId="6e67077354fb715a" providerId="LiveId" clId="{6E829453-8E63-4BFA-84A4-5087A85530E7}" dt="2024-05-21T21:02:29.169" v="37" actId="14100"/>
          <ac:spMkLst>
            <pc:docMk/>
            <pc:sldMk cId="3972744" sldId="293"/>
            <ac:spMk id="3" creationId="{3806FF56-C660-4009-A3E5-3ED147F376B6}"/>
          </ac:spMkLst>
        </pc:spChg>
        <pc:picChg chg="del">
          <ac:chgData name="" userId="6e67077354fb715a" providerId="LiveId" clId="{6E829453-8E63-4BFA-84A4-5087A85530E7}" dt="2024-05-21T20:57:18.538" v="4" actId="478"/>
          <ac:picMkLst>
            <pc:docMk/>
            <pc:sldMk cId="3972744" sldId="293"/>
            <ac:picMk id="4" creationId="{D8AA2AD6-874B-46B1-B8AD-48F7F48ADF57}"/>
          </ac:picMkLst>
        </pc:picChg>
        <pc:picChg chg="add mod ord">
          <ac:chgData name="" userId="6e67077354fb715a" providerId="LiveId" clId="{6E829453-8E63-4BFA-84A4-5087A85530E7}" dt="2024-05-21T21:01:39.461" v="8" actId="167"/>
          <ac:picMkLst>
            <pc:docMk/>
            <pc:sldMk cId="3972744" sldId="293"/>
            <ac:picMk id="5" creationId="{D3FEF8CB-CDD4-4587-95C4-EA620080B0EC}"/>
          </ac:picMkLst>
        </pc:picChg>
      </pc:sldChg>
      <pc:sldChg chg="addSp delSp modSp add">
        <pc:chgData name="" userId="6e67077354fb715a" providerId="LiveId" clId="{6E829453-8E63-4BFA-84A4-5087A85530E7}" dt="2024-05-26T20:13:34.957" v="3158"/>
        <pc:sldMkLst>
          <pc:docMk/>
          <pc:sldMk cId="3718976245" sldId="294"/>
        </pc:sldMkLst>
        <pc:spChg chg="del">
          <ac:chgData name="" userId="6e67077354fb715a" providerId="LiveId" clId="{6E829453-8E63-4BFA-84A4-5087A85530E7}" dt="2024-05-26T20:10:37.969" v="3080" actId="478"/>
          <ac:spMkLst>
            <pc:docMk/>
            <pc:sldMk cId="3718976245" sldId="294"/>
            <ac:spMk id="5" creationId="{B9B60D3D-EBD0-4745-82B4-FAB6AC2F6E8D}"/>
          </ac:spMkLst>
        </pc:spChg>
        <pc:spChg chg="add">
          <ac:chgData name="" userId="6e67077354fb715a" providerId="LiveId" clId="{6E829453-8E63-4BFA-84A4-5087A85530E7}" dt="2024-05-26T20:13:34.957" v="3158"/>
          <ac:spMkLst>
            <pc:docMk/>
            <pc:sldMk cId="3718976245" sldId="294"/>
            <ac:spMk id="6" creationId="{988DE924-C281-4D4E-8BBF-EFD323F8492B}"/>
          </ac:spMkLst>
        </pc:spChg>
        <pc:picChg chg="mod">
          <ac:chgData name="" userId="6e67077354fb715a" providerId="LiveId" clId="{6E829453-8E63-4BFA-84A4-5087A85530E7}" dt="2024-05-25T19:19:37.498" v="94" actId="14826"/>
          <ac:picMkLst>
            <pc:docMk/>
            <pc:sldMk cId="3718976245" sldId="294"/>
            <ac:picMk id="7" creationId="{E2EDFFFF-5034-4193-A972-3DBA036788B8}"/>
          </ac:picMkLst>
        </pc:picChg>
      </pc:sldChg>
      <pc:sldChg chg="addSp delSp modSp add">
        <pc:chgData name="" userId="6e67077354fb715a" providerId="LiveId" clId="{6E829453-8E63-4BFA-84A4-5087A85530E7}" dt="2024-05-26T20:13:39.312" v="3159"/>
        <pc:sldMkLst>
          <pc:docMk/>
          <pc:sldMk cId="3760443074" sldId="295"/>
        </pc:sldMkLst>
        <pc:spChg chg="mod">
          <ac:chgData name="" userId="6e67077354fb715a" providerId="LiveId" clId="{6E829453-8E63-4BFA-84A4-5087A85530E7}" dt="2024-05-25T23:32:52.379" v="1383" actId="20577"/>
          <ac:spMkLst>
            <pc:docMk/>
            <pc:sldMk cId="3760443074" sldId="295"/>
            <ac:spMk id="3" creationId="{9E7DEB43-EF95-4E34-A108-AD8C74F14DEF}"/>
          </ac:spMkLst>
        </pc:spChg>
        <pc:spChg chg="del">
          <ac:chgData name="" userId="6e67077354fb715a" providerId="LiveId" clId="{6E829453-8E63-4BFA-84A4-5087A85530E7}" dt="2024-05-26T20:10:44.087" v="3081" actId="478"/>
          <ac:spMkLst>
            <pc:docMk/>
            <pc:sldMk cId="3760443074" sldId="295"/>
            <ac:spMk id="5" creationId="{B9B60D3D-EBD0-4745-82B4-FAB6AC2F6E8D}"/>
          </ac:spMkLst>
        </pc:spChg>
        <pc:spChg chg="add del mod">
          <ac:chgData name="" userId="6e67077354fb715a" providerId="LiveId" clId="{6E829453-8E63-4BFA-84A4-5087A85530E7}" dt="2024-05-25T19:21:35.265" v="97"/>
          <ac:spMkLst>
            <pc:docMk/>
            <pc:sldMk cId="3760443074" sldId="295"/>
            <ac:spMk id="6" creationId="{9AA1FCCC-DDF6-4F52-A759-7823F872F196}"/>
          </ac:spMkLst>
        </pc:spChg>
        <pc:spChg chg="add">
          <ac:chgData name="" userId="6e67077354fb715a" providerId="LiveId" clId="{6E829453-8E63-4BFA-84A4-5087A85530E7}" dt="2024-05-26T20:13:39.312" v="3159"/>
          <ac:spMkLst>
            <pc:docMk/>
            <pc:sldMk cId="3760443074" sldId="295"/>
            <ac:spMk id="9" creationId="{4A45A7D7-51B0-491D-B216-1D160F5F8E29}"/>
          </ac:spMkLst>
        </pc:spChg>
        <pc:picChg chg="del">
          <ac:chgData name="" userId="6e67077354fb715a" providerId="LiveId" clId="{6E829453-8E63-4BFA-84A4-5087A85530E7}" dt="2024-05-25T19:21:30.960" v="96" actId="478"/>
          <ac:picMkLst>
            <pc:docMk/>
            <pc:sldMk cId="3760443074" sldId="295"/>
            <ac:picMk id="7" creationId="{E2EDFFFF-5034-4193-A972-3DBA036788B8}"/>
          </ac:picMkLst>
        </pc:picChg>
        <pc:picChg chg="add mod">
          <ac:chgData name="" userId="6e67077354fb715a" providerId="LiveId" clId="{6E829453-8E63-4BFA-84A4-5087A85530E7}" dt="2024-05-25T23:31:51.424" v="1300" actId="14100"/>
          <ac:picMkLst>
            <pc:docMk/>
            <pc:sldMk cId="3760443074" sldId="295"/>
            <ac:picMk id="8" creationId="{9D4D64FA-A6B6-4EEE-ACC1-94FF799DF6B8}"/>
          </ac:picMkLst>
        </pc:picChg>
      </pc:sldChg>
      <pc:sldChg chg="addSp delSp modSp add">
        <pc:chgData name="" userId="6e67077354fb715a" providerId="LiveId" clId="{6E829453-8E63-4BFA-84A4-5087A85530E7}" dt="2024-05-26T20:13:22.106" v="3154"/>
        <pc:sldMkLst>
          <pc:docMk/>
          <pc:sldMk cId="1756866603" sldId="296"/>
        </pc:sldMkLst>
        <pc:spChg chg="mod">
          <ac:chgData name="" userId="6e67077354fb715a" providerId="LiveId" clId="{6E829453-8E63-4BFA-84A4-5087A85530E7}" dt="2024-05-25T23:28:51.193" v="841" actId="20577"/>
          <ac:spMkLst>
            <pc:docMk/>
            <pc:sldMk cId="1756866603" sldId="296"/>
            <ac:spMk id="2" creationId="{18E0EDCA-80A6-4273-89E2-551200FCCB75}"/>
          </ac:spMkLst>
        </pc:spChg>
        <pc:spChg chg="mod">
          <ac:chgData name="" userId="6e67077354fb715a" providerId="LiveId" clId="{6E829453-8E63-4BFA-84A4-5087A85530E7}" dt="2024-05-25T23:29:23.516" v="943" actId="20577"/>
          <ac:spMkLst>
            <pc:docMk/>
            <pc:sldMk cId="1756866603" sldId="296"/>
            <ac:spMk id="3" creationId="{E4D39115-6560-4673-B2EF-4C18F5E48657}"/>
          </ac:spMkLst>
        </pc:spChg>
        <pc:spChg chg="del">
          <ac:chgData name="" userId="6e67077354fb715a" providerId="LiveId" clId="{6E829453-8E63-4BFA-84A4-5087A85530E7}" dt="2024-05-25T21:11:21.571" v="111" actId="931"/>
          <ac:spMkLst>
            <pc:docMk/>
            <pc:sldMk cId="1756866603" sldId="296"/>
            <ac:spMk id="4" creationId="{5BCC96CE-36EA-44D7-821A-F6D48F24017A}"/>
          </ac:spMkLst>
        </pc:spChg>
        <pc:spChg chg="del">
          <ac:chgData name="" userId="6e67077354fb715a" providerId="LiveId" clId="{6E829453-8E63-4BFA-84A4-5087A85530E7}" dt="2024-05-26T20:10:17.421" v="3076" actId="478"/>
          <ac:spMkLst>
            <pc:docMk/>
            <pc:sldMk cId="1756866603" sldId="296"/>
            <ac:spMk id="5" creationId="{52C958A2-CB52-4C11-9839-4182F2CE4D4C}"/>
          </ac:spMkLst>
        </pc:spChg>
        <pc:spChg chg="add">
          <ac:chgData name="" userId="6e67077354fb715a" providerId="LiveId" clId="{6E829453-8E63-4BFA-84A4-5087A85530E7}" dt="2024-05-26T20:13:22.106" v="3154"/>
          <ac:spMkLst>
            <pc:docMk/>
            <pc:sldMk cId="1756866603" sldId="296"/>
            <ac:spMk id="8" creationId="{2C6B94AF-5DD4-4231-B7EA-49D40F292CC2}"/>
          </ac:spMkLst>
        </pc:spChg>
        <pc:picChg chg="add mod">
          <ac:chgData name="" userId="6e67077354fb715a" providerId="LiveId" clId="{6E829453-8E63-4BFA-84A4-5087A85530E7}" dt="2024-05-26T19:40:35.407" v="1768" actId="14826"/>
          <ac:picMkLst>
            <pc:docMk/>
            <pc:sldMk cId="1756866603" sldId="296"/>
            <ac:picMk id="7" creationId="{D1F0A431-5338-4452-9A81-5EF7922D78EC}"/>
          </ac:picMkLst>
        </pc:picChg>
      </pc:sldChg>
      <pc:sldChg chg="addSp delSp modSp add">
        <pc:chgData name="" userId="6e67077354fb715a" providerId="LiveId" clId="{6E829453-8E63-4BFA-84A4-5087A85530E7}" dt="2024-05-26T20:13:24.529" v="3155"/>
        <pc:sldMkLst>
          <pc:docMk/>
          <pc:sldMk cId="1612264471" sldId="297"/>
        </pc:sldMkLst>
        <pc:spChg chg="mod">
          <ac:chgData name="" userId="6e67077354fb715a" providerId="LiveId" clId="{6E829453-8E63-4BFA-84A4-5087A85530E7}" dt="2024-05-25T23:29:41.831" v="985" actId="20577"/>
          <ac:spMkLst>
            <pc:docMk/>
            <pc:sldMk cId="1612264471" sldId="297"/>
            <ac:spMk id="2" creationId="{18E0EDCA-80A6-4273-89E2-551200FCCB75}"/>
          </ac:spMkLst>
        </pc:spChg>
        <pc:spChg chg="mod">
          <ac:chgData name="" userId="6e67077354fb715a" providerId="LiveId" clId="{6E829453-8E63-4BFA-84A4-5087A85530E7}" dt="2024-05-25T23:30:49.972" v="1218" actId="20577"/>
          <ac:spMkLst>
            <pc:docMk/>
            <pc:sldMk cId="1612264471" sldId="297"/>
            <ac:spMk id="3" creationId="{E4D39115-6560-4673-B2EF-4C18F5E48657}"/>
          </ac:spMkLst>
        </pc:spChg>
        <pc:spChg chg="del">
          <ac:chgData name="" userId="6e67077354fb715a" providerId="LiveId" clId="{6E829453-8E63-4BFA-84A4-5087A85530E7}" dt="2024-05-26T20:10:22.326" v="3077" actId="478"/>
          <ac:spMkLst>
            <pc:docMk/>
            <pc:sldMk cId="1612264471" sldId="297"/>
            <ac:spMk id="5" creationId="{52C958A2-CB52-4C11-9839-4182F2CE4D4C}"/>
          </ac:spMkLst>
        </pc:spChg>
        <pc:spChg chg="add">
          <ac:chgData name="" userId="6e67077354fb715a" providerId="LiveId" clId="{6E829453-8E63-4BFA-84A4-5087A85530E7}" dt="2024-05-26T20:13:24.529" v="3155"/>
          <ac:spMkLst>
            <pc:docMk/>
            <pc:sldMk cId="1612264471" sldId="297"/>
            <ac:spMk id="6" creationId="{1136E344-C045-4746-B42C-E50582A3B8B4}"/>
          </ac:spMkLst>
        </pc:spChg>
        <pc:picChg chg="mod">
          <ac:chgData name="" userId="6e67077354fb715a" providerId="LiveId" clId="{6E829453-8E63-4BFA-84A4-5087A85530E7}" dt="2024-05-25T21:14:02.278" v="113" actId="14826"/>
          <ac:picMkLst>
            <pc:docMk/>
            <pc:sldMk cId="1612264471" sldId="297"/>
            <ac:picMk id="7" creationId="{D1F0A431-5338-4452-9A81-5EF7922D78EC}"/>
          </ac:picMkLst>
        </pc:picChg>
      </pc:sldChg>
      <pc:sldChg chg="addSp delSp modSp add ord modNotesTx">
        <pc:chgData name="" userId="6e67077354fb715a" providerId="LiveId" clId="{6E829453-8E63-4BFA-84A4-5087A85530E7}" dt="2024-05-27T14:40:49.691" v="4251" actId="14100"/>
        <pc:sldMkLst>
          <pc:docMk/>
          <pc:sldMk cId="377135891" sldId="298"/>
        </pc:sldMkLst>
        <pc:spChg chg="del mod">
          <ac:chgData name="" userId="6e67077354fb715a" providerId="LiveId" clId="{6E829453-8E63-4BFA-84A4-5087A85530E7}" dt="2024-05-25T23:04:26.335" v="322" actId="478"/>
          <ac:spMkLst>
            <pc:docMk/>
            <pc:sldMk cId="377135891" sldId="298"/>
            <ac:spMk id="3" creationId="{3806FF56-C660-4009-A3E5-3ED147F376B6}"/>
          </ac:spMkLst>
        </pc:spChg>
        <pc:spChg chg="add mod">
          <ac:chgData name="" userId="6e67077354fb715a" providerId="LiveId" clId="{6E829453-8E63-4BFA-84A4-5087A85530E7}" dt="2024-05-27T14:40:49.691" v="4251" actId="14100"/>
          <ac:spMkLst>
            <pc:docMk/>
            <pc:sldMk cId="377135891" sldId="298"/>
            <ac:spMk id="6" creationId="{96A138A8-44F6-4C26-BB94-F2A7B0C84AF6}"/>
          </ac:spMkLst>
        </pc:spChg>
        <pc:picChg chg="add del mod">
          <ac:chgData name="" userId="6e67077354fb715a" providerId="LiveId" clId="{6E829453-8E63-4BFA-84A4-5087A85530E7}" dt="2024-05-25T22:52:16.472" v="118" actId="14826"/>
          <ac:picMkLst>
            <pc:docMk/>
            <pc:sldMk cId="377135891" sldId="298"/>
            <ac:picMk id="5" creationId="{43706906-29FC-47E0-8E6C-3759BCBC7F3B}"/>
          </ac:picMkLst>
        </pc:picChg>
      </pc:sldChg>
      <pc:sldChg chg="addSp delSp modSp add">
        <pc:chgData name="" userId="6e67077354fb715a" providerId="LiveId" clId="{6E829453-8E63-4BFA-84A4-5087A85530E7}" dt="2024-05-27T13:50:49.638" v="3788" actId="20577"/>
        <pc:sldMkLst>
          <pc:docMk/>
          <pc:sldMk cId="489056921" sldId="299"/>
        </pc:sldMkLst>
        <pc:spChg chg="del">
          <ac:chgData name="" userId="6e67077354fb715a" providerId="LiveId" clId="{6E829453-8E63-4BFA-84A4-5087A85530E7}" dt="2024-05-26T20:09:27.760" v="3067" actId="478"/>
          <ac:spMkLst>
            <pc:docMk/>
            <pc:sldMk cId="489056921" sldId="299"/>
            <ac:spMk id="2" creationId="{DA728EE2-9861-4CCB-92BC-276FF344C473}"/>
          </ac:spMkLst>
        </pc:spChg>
        <pc:spChg chg="mod">
          <ac:chgData name="" userId="6e67077354fb715a" providerId="LiveId" clId="{6E829453-8E63-4BFA-84A4-5087A85530E7}" dt="2024-05-27T13:50:49.638" v="3788" actId="20577"/>
          <ac:spMkLst>
            <pc:docMk/>
            <pc:sldMk cId="489056921" sldId="299"/>
            <ac:spMk id="5" creationId="{9C87600F-8BC9-4FB0-AE37-000058588225}"/>
          </ac:spMkLst>
        </pc:spChg>
        <pc:spChg chg="mod">
          <ac:chgData name="" userId="6e67077354fb715a" providerId="LiveId" clId="{6E829453-8E63-4BFA-84A4-5087A85530E7}" dt="2024-05-26T19:32:56.720" v="1749" actId="20577"/>
          <ac:spMkLst>
            <pc:docMk/>
            <pc:sldMk cId="489056921" sldId="299"/>
            <ac:spMk id="8" creationId="{274A2740-C1F6-47CC-A891-34DB95F7EE73}"/>
          </ac:spMkLst>
        </pc:spChg>
        <pc:spChg chg="add">
          <ac:chgData name="" userId="6e67077354fb715a" providerId="LiveId" clId="{6E829453-8E63-4BFA-84A4-5087A85530E7}" dt="2024-05-26T20:12:35.366" v="3145"/>
          <ac:spMkLst>
            <pc:docMk/>
            <pc:sldMk cId="489056921" sldId="299"/>
            <ac:spMk id="9" creationId="{A19E8724-37A0-4263-9483-2267DDE5D7B8}"/>
          </ac:spMkLst>
        </pc:spChg>
        <pc:picChg chg="mod">
          <ac:chgData name="" userId="6e67077354fb715a" providerId="LiveId" clId="{6E829453-8E63-4BFA-84A4-5087A85530E7}" dt="2024-05-26T19:31:48.281" v="1726" actId="14826"/>
          <ac:picMkLst>
            <pc:docMk/>
            <pc:sldMk cId="489056921" sldId="299"/>
            <ac:picMk id="10" creationId="{E5D52C81-AB88-4B49-A359-D70F56026164}"/>
          </ac:picMkLst>
        </pc:picChg>
      </pc:sldChg>
      <pc:sldChg chg="addSp delSp modSp add modNotesTx">
        <pc:chgData name="" userId="6e67077354fb715a" providerId="LiveId" clId="{6E829453-8E63-4BFA-84A4-5087A85530E7}" dt="2024-05-27T14:42:57.407" v="4281" actId="20577"/>
        <pc:sldMkLst>
          <pc:docMk/>
          <pc:sldMk cId="2513004619" sldId="300"/>
        </pc:sldMkLst>
        <pc:spChg chg="del">
          <ac:chgData name="" userId="6e67077354fb715a" providerId="LiveId" clId="{6E829453-8E63-4BFA-84A4-5087A85530E7}" dt="2024-05-26T20:09:42.387" v="3070" actId="478"/>
          <ac:spMkLst>
            <pc:docMk/>
            <pc:sldMk cId="2513004619" sldId="300"/>
            <ac:spMk id="2" creationId="{DA728EE2-9861-4CCB-92BC-276FF344C473}"/>
          </ac:spMkLst>
        </pc:spChg>
        <pc:spChg chg="mod">
          <ac:chgData name="" userId="6e67077354fb715a" providerId="LiveId" clId="{6E829453-8E63-4BFA-84A4-5087A85530E7}" dt="2024-05-25T23:07:56.914" v="427" actId="20577"/>
          <ac:spMkLst>
            <pc:docMk/>
            <pc:sldMk cId="2513004619" sldId="300"/>
            <ac:spMk id="4" creationId="{C41F8A00-08E3-48C7-B956-4934EA43F1CF}"/>
          </ac:spMkLst>
        </pc:spChg>
        <pc:spChg chg="mod">
          <ac:chgData name="" userId="6e67077354fb715a" providerId="LiveId" clId="{6E829453-8E63-4BFA-84A4-5087A85530E7}" dt="2024-05-26T19:34:10.159" v="1753" actId="404"/>
          <ac:spMkLst>
            <pc:docMk/>
            <pc:sldMk cId="2513004619" sldId="300"/>
            <ac:spMk id="5" creationId="{9C87600F-8BC9-4FB0-AE37-000058588225}"/>
          </ac:spMkLst>
        </pc:spChg>
        <pc:spChg chg="mod">
          <ac:chgData name="" userId="6e67077354fb715a" providerId="LiveId" clId="{6E829453-8E63-4BFA-84A4-5087A85530E7}" dt="2024-05-27T14:42:57.407" v="4281" actId="20577"/>
          <ac:spMkLst>
            <pc:docMk/>
            <pc:sldMk cId="2513004619" sldId="300"/>
            <ac:spMk id="8" creationId="{274A2740-C1F6-47CC-A891-34DB95F7EE73}"/>
          </ac:spMkLst>
        </pc:spChg>
        <pc:spChg chg="add">
          <ac:chgData name="" userId="6e67077354fb715a" providerId="LiveId" clId="{6E829453-8E63-4BFA-84A4-5087A85530E7}" dt="2024-05-26T20:12:58.393" v="3148"/>
          <ac:spMkLst>
            <pc:docMk/>
            <pc:sldMk cId="2513004619" sldId="300"/>
            <ac:spMk id="9" creationId="{077753FA-E5D6-4CB1-9076-32912144BC80}"/>
          </ac:spMkLst>
        </pc:spChg>
      </pc:sldChg>
      <pc:sldChg chg="addSp delSp modSp add">
        <pc:chgData name="" userId="6e67077354fb715a" providerId="LiveId" clId="{6E829453-8E63-4BFA-84A4-5087A85530E7}" dt="2024-05-27T14:43:05.612" v="4291" actId="20577"/>
        <pc:sldMkLst>
          <pc:docMk/>
          <pc:sldMk cId="566277791" sldId="301"/>
        </pc:sldMkLst>
        <pc:spChg chg="del">
          <ac:chgData name="" userId="6e67077354fb715a" providerId="LiveId" clId="{6E829453-8E63-4BFA-84A4-5087A85530E7}" dt="2024-05-26T20:09:47.509" v="3071" actId="478"/>
          <ac:spMkLst>
            <pc:docMk/>
            <pc:sldMk cId="566277791" sldId="301"/>
            <ac:spMk id="2" creationId="{DA728EE2-9861-4CCB-92BC-276FF344C473}"/>
          </ac:spMkLst>
        </pc:spChg>
        <pc:spChg chg="mod">
          <ac:chgData name="" userId="6e67077354fb715a" providerId="LiveId" clId="{6E829453-8E63-4BFA-84A4-5087A85530E7}" dt="2024-05-26T19:34:20.780" v="1756" actId="27636"/>
          <ac:spMkLst>
            <pc:docMk/>
            <pc:sldMk cId="566277791" sldId="301"/>
            <ac:spMk id="5" creationId="{9C87600F-8BC9-4FB0-AE37-000058588225}"/>
          </ac:spMkLst>
        </pc:spChg>
        <pc:spChg chg="mod">
          <ac:chgData name="" userId="6e67077354fb715a" providerId="LiveId" clId="{6E829453-8E63-4BFA-84A4-5087A85530E7}" dt="2024-05-27T14:43:05.612" v="4291" actId="20577"/>
          <ac:spMkLst>
            <pc:docMk/>
            <pc:sldMk cId="566277791" sldId="301"/>
            <ac:spMk id="8" creationId="{274A2740-C1F6-47CC-A891-34DB95F7EE73}"/>
          </ac:spMkLst>
        </pc:spChg>
        <pc:spChg chg="add">
          <ac:chgData name="" userId="6e67077354fb715a" providerId="LiveId" clId="{6E829453-8E63-4BFA-84A4-5087A85530E7}" dt="2024-05-26T20:13:00.837" v="3149"/>
          <ac:spMkLst>
            <pc:docMk/>
            <pc:sldMk cId="566277791" sldId="301"/>
            <ac:spMk id="9" creationId="{376CA3ED-AE0C-488F-B5BB-6944D6161C35}"/>
          </ac:spMkLst>
        </pc:spChg>
      </pc:sldChg>
      <pc:sldChg chg="addSp delSp modSp add">
        <pc:chgData name="" userId="6e67077354fb715a" providerId="LiveId" clId="{6E829453-8E63-4BFA-84A4-5087A85530E7}" dt="2024-05-27T14:43:13.086" v="4301" actId="20577"/>
        <pc:sldMkLst>
          <pc:docMk/>
          <pc:sldMk cId="916456703" sldId="302"/>
        </pc:sldMkLst>
        <pc:spChg chg="del">
          <ac:chgData name="" userId="6e67077354fb715a" providerId="LiveId" clId="{6E829453-8E63-4BFA-84A4-5087A85530E7}" dt="2024-05-26T20:09:53.275" v="3072" actId="478"/>
          <ac:spMkLst>
            <pc:docMk/>
            <pc:sldMk cId="916456703" sldId="302"/>
            <ac:spMk id="2" creationId="{DA728EE2-9861-4CCB-92BC-276FF344C473}"/>
          </ac:spMkLst>
        </pc:spChg>
        <pc:spChg chg="mod">
          <ac:chgData name="" userId="6e67077354fb715a" providerId="LiveId" clId="{6E829453-8E63-4BFA-84A4-5087A85530E7}" dt="2024-05-26T19:35:00.847" v="1766" actId="14100"/>
          <ac:spMkLst>
            <pc:docMk/>
            <pc:sldMk cId="916456703" sldId="302"/>
            <ac:spMk id="5" creationId="{9C87600F-8BC9-4FB0-AE37-000058588225}"/>
          </ac:spMkLst>
        </pc:spChg>
        <pc:spChg chg="mod">
          <ac:chgData name="" userId="6e67077354fb715a" providerId="LiveId" clId="{6E829453-8E63-4BFA-84A4-5087A85530E7}" dt="2024-05-27T14:43:13.086" v="4301" actId="20577"/>
          <ac:spMkLst>
            <pc:docMk/>
            <pc:sldMk cId="916456703" sldId="302"/>
            <ac:spMk id="8" creationId="{274A2740-C1F6-47CC-A891-34DB95F7EE73}"/>
          </ac:spMkLst>
        </pc:spChg>
        <pc:spChg chg="add">
          <ac:chgData name="" userId="6e67077354fb715a" providerId="LiveId" clId="{6E829453-8E63-4BFA-84A4-5087A85530E7}" dt="2024-05-26T20:13:03.375" v="3150"/>
          <ac:spMkLst>
            <pc:docMk/>
            <pc:sldMk cId="916456703" sldId="302"/>
            <ac:spMk id="9" creationId="{656D5BC5-0686-441E-93F3-128B9B58E808}"/>
          </ac:spMkLst>
        </pc:spChg>
      </pc:sldChg>
      <pc:sldChg chg="modSp">
        <pc:chgData name="" userId="6e67077354fb715a" providerId="LiveId" clId="{6E829453-8E63-4BFA-84A4-5087A85530E7}" dt="2024-05-26T00:21:20.955" v="1551" actId="167"/>
        <pc:sldMkLst>
          <pc:docMk/>
          <pc:sldMk cId="1450488331" sldId="303"/>
        </pc:sldMkLst>
        <pc:spChg chg="mod">
          <ac:chgData name="" userId="6e67077354fb715a" providerId="LiveId" clId="{6E829453-8E63-4BFA-84A4-5087A85530E7}" dt="2024-05-26T00:09:50.801" v="1549" actId="14100"/>
          <ac:spMkLst>
            <pc:docMk/>
            <pc:sldMk cId="1450488331" sldId="303"/>
            <ac:spMk id="3" creationId="{3806FF56-C660-4009-A3E5-3ED147F376B6}"/>
          </ac:spMkLst>
        </pc:spChg>
        <pc:picChg chg="mod ord">
          <ac:chgData name="" userId="6e67077354fb715a" providerId="LiveId" clId="{6E829453-8E63-4BFA-84A4-5087A85530E7}" dt="2024-05-26T00:21:20.955" v="1551" actId="167"/>
          <ac:picMkLst>
            <pc:docMk/>
            <pc:sldMk cId="1450488331" sldId="303"/>
            <ac:picMk id="5" creationId="{D3FEF8CB-CDD4-4587-95C4-EA620080B0EC}"/>
          </ac:picMkLst>
        </pc:picChg>
      </pc:sldChg>
      <pc:sldChg chg="addSp delSp modSp add ord">
        <pc:chgData name="" userId="6e67077354fb715a" providerId="LiveId" clId="{6E829453-8E63-4BFA-84A4-5087A85530E7}" dt="2024-05-29T14:43:58.363" v="4410" actId="20577"/>
        <pc:sldMkLst>
          <pc:docMk/>
          <pc:sldMk cId="3430961161" sldId="304"/>
        </pc:sldMkLst>
        <pc:spChg chg="del">
          <ac:chgData name="" userId="6e67077354fb715a" providerId="LiveId" clId="{6E829453-8E63-4BFA-84A4-5087A85530E7}" dt="2024-05-26T20:10:55.988" v="3083" actId="478"/>
          <ac:spMkLst>
            <pc:docMk/>
            <pc:sldMk cId="3430961161" sldId="304"/>
            <ac:spMk id="2" creationId="{555A31B1-FDFC-481E-919C-643D777D9BD5}"/>
          </ac:spMkLst>
        </pc:spChg>
        <pc:spChg chg="mod">
          <ac:chgData name="" userId="6e67077354fb715a" providerId="LiveId" clId="{6E829453-8E63-4BFA-84A4-5087A85530E7}" dt="2024-05-26T00:22:01.935" v="1563" actId="20577"/>
          <ac:spMkLst>
            <pc:docMk/>
            <pc:sldMk cId="3430961161" sldId="304"/>
            <ac:spMk id="6" creationId="{DA567C9B-0811-494F-9D82-DBCDB60140A1}"/>
          </ac:spMkLst>
        </pc:spChg>
        <pc:spChg chg="mod">
          <ac:chgData name="" userId="6e67077354fb715a" providerId="LiveId" clId="{6E829453-8E63-4BFA-84A4-5087A85530E7}" dt="2024-05-29T14:43:58.363" v="4410" actId="20577"/>
          <ac:spMkLst>
            <pc:docMk/>
            <pc:sldMk cId="3430961161" sldId="304"/>
            <ac:spMk id="7" creationId="{B51A918E-2A13-4528-9FC8-BFA967D6E7FC}"/>
          </ac:spMkLst>
        </pc:spChg>
        <pc:spChg chg="add">
          <ac:chgData name="" userId="6e67077354fb715a" providerId="LiveId" clId="{6E829453-8E63-4BFA-84A4-5087A85530E7}" dt="2024-05-26T20:14:01.713" v="3163"/>
          <ac:spMkLst>
            <pc:docMk/>
            <pc:sldMk cId="3430961161" sldId="304"/>
            <ac:spMk id="9" creationId="{8D1F31D8-8E09-4D6D-BB66-FF5E95E91F20}"/>
          </ac:spMkLst>
        </pc:spChg>
        <pc:spChg chg="mod">
          <ac:chgData name="" userId="6e67077354fb715a" providerId="LiveId" clId="{6E829453-8E63-4BFA-84A4-5087A85530E7}" dt="2024-05-27T14:29:07.084" v="3852" actId="114"/>
          <ac:spMkLst>
            <pc:docMk/>
            <pc:sldMk cId="3430961161" sldId="304"/>
            <ac:spMk id="12" creationId="{B0C6C37E-5A26-4E26-8988-A0769F9667C1}"/>
          </ac:spMkLst>
        </pc:spChg>
        <pc:picChg chg="mod">
          <ac:chgData name="" userId="6e67077354fb715a" providerId="LiveId" clId="{6E829453-8E63-4BFA-84A4-5087A85530E7}" dt="2024-05-26T01:02:06.528" v="1616" actId="1076"/>
          <ac:picMkLst>
            <pc:docMk/>
            <pc:sldMk cId="3430961161" sldId="304"/>
            <ac:picMk id="10" creationId="{148A98F9-724C-4EA6-B445-668513AD8818}"/>
          </ac:picMkLst>
        </pc:picChg>
        <pc:cxnChg chg="add">
          <ac:chgData name="" userId="6e67077354fb715a" providerId="LiveId" clId="{6E829453-8E63-4BFA-84A4-5087A85530E7}" dt="2024-05-26T01:03:20.866" v="1620"/>
          <ac:cxnSpMkLst>
            <pc:docMk/>
            <pc:sldMk cId="3430961161" sldId="304"/>
            <ac:cxnSpMk id="8" creationId="{3401C6CB-64D1-4140-B46D-E212A2192378}"/>
          </ac:cxnSpMkLst>
        </pc:cxnChg>
      </pc:sldChg>
      <pc:sldChg chg="addSp delSp modSp add">
        <pc:chgData name="" userId="6e67077354fb715a" providerId="LiveId" clId="{6E829453-8E63-4BFA-84A4-5087A85530E7}" dt="2024-05-27T14:40:58.777" v="4261" actId="20577"/>
        <pc:sldMkLst>
          <pc:docMk/>
          <pc:sldMk cId="1817371180" sldId="305"/>
        </pc:sldMkLst>
        <pc:spChg chg="del">
          <ac:chgData name="" userId="6e67077354fb715a" providerId="LiveId" clId="{6E829453-8E63-4BFA-84A4-5087A85530E7}" dt="2024-05-26T20:09:33.873" v="3068" actId="478"/>
          <ac:spMkLst>
            <pc:docMk/>
            <pc:sldMk cId="1817371180" sldId="305"/>
            <ac:spMk id="2" creationId="{DA728EE2-9861-4CCB-92BC-276FF344C473}"/>
          </ac:spMkLst>
        </pc:spChg>
        <pc:spChg chg="mod">
          <ac:chgData name="" userId="6e67077354fb715a" providerId="LiveId" clId="{6E829453-8E63-4BFA-84A4-5087A85530E7}" dt="2024-05-27T14:40:58.777" v="4261" actId="20577"/>
          <ac:spMkLst>
            <pc:docMk/>
            <pc:sldMk cId="1817371180" sldId="305"/>
            <ac:spMk id="8" creationId="{274A2740-C1F6-47CC-A891-34DB95F7EE73}"/>
          </ac:spMkLst>
        </pc:spChg>
        <pc:spChg chg="add">
          <ac:chgData name="" userId="6e67077354fb715a" providerId="LiveId" clId="{6E829453-8E63-4BFA-84A4-5087A85530E7}" dt="2024-05-26T20:12:52.348" v="3146"/>
          <ac:spMkLst>
            <pc:docMk/>
            <pc:sldMk cId="1817371180" sldId="305"/>
            <ac:spMk id="9" creationId="{934C8247-93BE-41B0-9F3A-E73317B3F7AD}"/>
          </ac:spMkLst>
        </pc:spChg>
      </pc:sldChg>
      <pc:sldChg chg="addSp delSp modSp add modNotesTx">
        <pc:chgData name="" userId="6e67077354fb715a" providerId="LiveId" clId="{6E829453-8E63-4BFA-84A4-5087A85530E7}" dt="2024-05-27T14:43:19.720" v="4311" actId="20577"/>
        <pc:sldMkLst>
          <pc:docMk/>
          <pc:sldMk cId="2784552928" sldId="306"/>
        </pc:sldMkLst>
        <pc:spChg chg="del">
          <ac:chgData name="" userId="6e67077354fb715a" providerId="LiveId" clId="{6E829453-8E63-4BFA-84A4-5087A85530E7}" dt="2024-05-26T20:09:58.163" v="3073" actId="478"/>
          <ac:spMkLst>
            <pc:docMk/>
            <pc:sldMk cId="2784552928" sldId="306"/>
            <ac:spMk id="2" creationId="{DA728EE2-9861-4CCB-92BC-276FF344C473}"/>
          </ac:spMkLst>
        </pc:spChg>
        <pc:spChg chg="mod">
          <ac:chgData name="" userId="6e67077354fb715a" providerId="LiveId" clId="{6E829453-8E63-4BFA-84A4-5087A85530E7}" dt="2024-05-27T13:57:23.617" v="3800" actId="20577"/>
          <ac:spMkLst>
            <pc:docMk/>
            <pc:sldMk cId="2784552928" sldId="306"/>
            <ac:spMk id="4" creationId="{C41F8A00-08E3-48C7-B956-4934EA43F1CF}"/>
          </ac:spMkLst>
        </pc:spChg>
        <pc:spChg chg="mod">
          <ac:chgData name="" userId="6e67077354fb715a" providerId="LiveId" clId="{6E829453-8E63-4BFA-84A4-5087A85530E7}" dt="2024-05-27T13:58:15.833" v="3801" actId="1036"/>
          <ac:spMkLst>
            <pc:docMk/>
            <pc:sldMk cId="2784552928" sldId="306"/>
            <ac:spMk id="5" creationId="{9C87600F-8BC9-4FB0-AE37-000058588225}"/>
          </ac:spMkLst>
        </pc:spChg>
        <pc:spChg chg="mod">
          <ac:chgData name="" userId="6e67077354fb715a" providerId="LiveId" clId="{6E829453-8E63-4BFA-84A4-5087A85530E7}" dt="2024-05-27T14:43:19.720" v="4311" actId="20577"/>
          <ac:spMkLst>
            <pc:docMk/>
            <pc:sldMk cId="2784552928" sldId="306"/>
            <ac:spMk id="8" creationId="{274A2740-C1F6-47CC-A891-34DB95F7EE73}"/>
          </ac:spMkLst>
        </pc:spChg>
        <pc:spChg chg="add del">
          <ac:chgData name="" userId="6e67077354fb715a" providerId="LiveId" clId="{6E829453-8E63-4BFA-84A4-5087A85530E7}" dt="2024-05-26T20:09:23.538" v="3066"/>
          <ac:spMkLst>
            <pc:docMk/>
            <pc:sldMk cId="2784552928" sldId="306"/>
            <ac:spMk id="9" creationId="{8DFE8FDA-AEBB-4EA6-9E61-FDBFD3F34093}"/>
          </ac:spMkLst>
        </pc:spChg>
        <pc:spChg chg="add">
          <ac:chgData name="" userId="6e67077354fb715a" providerId="LiveId" clId="{6E829453-8E63-4BFA-84A4-5087A85530E7}" dt="2024-05-26T20:13:06.750" v="3151"/>
          <ac:spMkLst>
            <pc:docMk/>
            <pc:sldMk cId="2784552928" sldId="306"/>
            <ac:spMk id="12" creationId="{243FA17F-7850-4B44-8C33-95B9E2D730B4}"/>
          </ac:spMkLst>
        </pc:spChg>
      </pc:sldChg>
      <pc:sldChg chg="modSp">
        <pc:chgData name="" userId="6e67077354fb715a" providerId="LiveId" clId="{6E829453-8E63-4BFA-84A4-5087A85530E7}" dt="2024-05-26T20:28:43.182" v="3609" actId="20577"/>
        <pc:sldMkLst>
          <pc:docMk/>
          <pc:sldMk cId="3088610536" sldId="307"/>
        </pc:sldMkLst>
        <pc:spChg chg="mod">
          <ac:chgData name="" userId="6e67077354fb715a" providerId="LiveId" clId="{6E829453-8E63-4BFA-84A4-5087A85530E7}" dt="2024-05-26T20:28:43.182" v="3609" actId="20577"/>
          <ac:spMkLst>
            <pc:docMk/>
            <pc:sldMk cId="3088610536" sldId="307"/>
            <ac:spMk id="5" creationId="{2FC1B00A-D8D0-4CD0-A8E4-9F9CCC53EECE}"/>
          </ac:spMkLst>
        </pc:spChg>
      </pc:sldChg>
      <pc:sldChg chg="modSp">
        <pc:chgData name="" userId="6e67077354fb715a" providerId="LiveId" clId="{6E829453-8E63-4BFA-84A4-5087A85530E7}" dt="2024-05-26T20:28:29.288" v="3592" actId="20577"/>
        <pc:sldMkLst>
          <pc:docMk/>
          <pc:sldMk cId="2297816261" sldId="308"/>
        </pc:sldMkLst>
        <pc:spChg chg="mod">
          <ac:chgData name="" userId="6e67077354fb715a" providerId="LiveId" clId="{6E829453-8E63-4BFA-84A4-5087A85530E7}" dt="2024-05-26T20:28:29.288" v="3592" actId="20577"/>
          <ac:spMkLst>
            <pc:docMk/>
            <pc:sldMk cId="2297816261" sldId="308"/>
            <ac:spMk id="5" creationId="{2FC1B00A-D8D0-4CD0-A8E4-9F9CCC53EECE}"/>
          </ac:spMkLst>
        </pc:spChg>
      </pc:sldChg>
      <pc:sldChg chg="ord">
        <pc:chgData name="" userId="6e67077354fb715a" providerId="LiveId" clId="{6E829453-8E63-4BFA-84A4-5087A85530E7}" dt="2024-05-26T19:54:02.909" v="1782"/>
        <pc:sldMkLst>
          <pc:docMk/>
          <pc:sldMk cId="3265176044" sldId="309"/>
        </pc:sldMkLst>
      </pc:sldChg>
      <pc:sldChg chg="modSp">
        <pc:chgData name="" userId="6e67077354fb715a" providerId="LiveId" clId="{6E829453-8E63-4BFA-84A4-5087A85530E7}" dt="2024-05-29T14:42:38.913" v="4404" actId="20577"/>
        <pc:sldMkLst>
          <pc:docMk/>
          <pc:sldMk cId="864471689" sldId="311"/>
        </pc:sldMkLst>
        <pc:spChg chg="mod">
          <ac:chgData name="" userId="6e67077354fb715a" providerId="LiveId" clId="{6E829453-8E63-4BFA-84A4-5087A85530E7}" dt="2024-05-26T20:24:53.663" v="3538" actId="20577"/>
          <ac:spMkLst>
            <pc:docMk/>
            <pc:sldMk cId="864471689" sldId="311"/>
            <ac:spMk id="13" creationId="{00000000-0000-0000-0000-000000000000}"/>
          </ac:spMkLst>
        </pc:spChg>
        <pc:spChg chg="mod">
          <ac:chgData name="" userId="6e67077354fb715a" providerId="LiveId" clId="{6E829453-8E63-4BFA-84A4-5087A85530E7}" dt="2024-05-29T14:42:38.913" v="4404" actId="20577"/>
          <ac:spMkLst>
            <pc:docMk/>
            <pc:sldMk cId="864471689" sldId="311"/>
            <ac:spMk id="14" creationId="{00000000-0000-0000-0000-000000000000}"/>
          </ac:spMkLst>
        </pc:spChg>
      </pc:sldChg>
      <pc:sldChg chg="addSp delSp modSp add">
        <pc:chgData name="" userId="6e67077354fb715a" providerId="LiveId" clId="{6E829453-8E63-4BFA-84A4-5087A85530E7}" dt="2024-05-26T20:25:17.449" v="3540"/>
        <pc:sldMkLst>
          <pc:docMk/>
          <pc:sldMk cId="3092113811" sldId="312"/>
        </pc:sldMkLst>
        <pc:spChg chg="mod">
          <ac:chgData name="" userId="6e67077354fb715a" providerId="LiveId" clId="{6E829453-8E63-4BFA-84A4-5087A85530E7}" dt="2024-05-26T20:02:18.468" v="2921" actId="20577"/>
          <ac:spMkLst>
            <pc:docMk/>
            <pc:sldMk cId="3092113811" sldId="312"/>
            <ac:spMk id="2" creationId="{9B1E5DA5-2586-47A5-AAF8-29480E9671A7}"/>
          </ac:spMkLst>
        </pc:spChg>
        <pc:spChg chg="del mod">
          <ac:chgData name="" userId="6e67077354fb715a" providerId="LiveId" clId="{6E829453-8E63-4BFA-84A4-5087A85530E7}" dt="2024-05-26T20:04:53.887" v="3037" actId="478"/>
          <ac:spMkLst>
            <pc:docMk/>
            <pc:sldMk cId="3092113811" sldId="312"/>
            <ac:spMk id="3" creationId="{6FFD2BD0-AD20-422C-97CA-B685ED0317B0}"/>
          </ac:spMkLst>
        </pc:spChg>
        <pc:spChg chg="del mod">
          <ac:chgData name="" userId="6e67077354fb715a" providerId="LiveId" clId="{6E829453-8E63-4BFA-84A4-5087A85530E7}" dt="2024-05-26T20:02:28.307" v="2922"/>
          <ac:spMkLst>
            <pc:docMk/>
            <pc:sldMk cId="3092113811" sldId="312"/>
            <ac:spMk id="4" creationId="{DD263E26-A7FA-44ED-AB94-0B181E8DF5FB}"/>
          </ac:spMkLst>
        </pc:spChg>
        <pc:spChg chg="del">
          <ac:chgData name="" userId="6e67077354fb715a" providerId="LiveId" clId="{6E829453-8E63-4BFA-84A4-5087A85530E7}" dt="2024-05-26T20:11:13.697" v="3085" actId="478"/>
          <ac:spMkLst>
            <pc:docMk/>
            <pc:sldMk cId="3092113811" sldId="312"/>
            <ac:spMk id="5" creationId="{0B002A47-137A-4B00-A92E-5F0463C2F0FA}"/>
          </ac:spMkLst>
        </pc:spChg>
        <pc:spChg chg="add mod">
          <ac:chgData name="" userId="6e67077354fb715a" providerId="LiveId" clId="{6E829453-8E63-4BFA-84A4-5087A85530E7}" dt="2024-05-26T20:04:53.887" v="3037" actId="478"/>
          <ac:spMkLst>
            <pc:docMk/>
            <pc:sldMk cId="3092113811" sldId="312"/>
            <ac:spMk id="7" creationId="{FDBAA8B1-9D70-4E5C-9A9D-5109DF411BD7}"/>
          </ac:spMkLst>
        </pc:spChg>
        <pc:spChg chg="add del mod">
          <ac:chgData name="" userId="6e67077354fb715a" providerId="LiveId" clId="{6E829453-8E63-4BFA-84A4-5087A85530E7}" dt="2024-05-26T20:05:45.131" v="3040" actId="478"/>
          <ac:spMkLst>
            <pc:docMk/>
            <pc:sldMk cId="3092113811" sldId="312"/>
            <ac:spMk id="11" creationId="{C6AA2BCC-FAED-47A1-8510-FBF3C1697E33}"/>
          </ac:spMkLst>
        </pc:spChg>
        <pc:spChg chg="add">
          <ac:chgData name="" userId="6e67077354fb715a" providerId="LiveId" clId="{6E829453-8E63-4BFA-84A4-5087A85530E7}" dt="2024-05-26T20:25:17.449" v="3540"/>
          <ac:spMkLst>
            <pc:docMk/>
            <pc:sldMk cId="3092113811" sldId="312"/>
            <ac:spMk id="17" creationId="{CCD305EC-F252-4665-9CCD-C27536C08BC6}"/>
          </ac:spMkLst>
        </pc:spChg>
        <pc:graphicFrameChg chg="del">
          <ac:chgData name="" userId="6e67077354fb715a" providerId="LiveId" clId="{6E829453-8E63-4BFA-84A4-5087A85530E7}" dt="2024-05-26T20:05:40.569" v="3039" actId="478"/>
          <ac:graphicFrameMkLst>
            <pc:docMk/>
            <pc:sldMk cId="3092113811" sldId="312"/>
            <ac:graphicFrameMk id="8" creationId="{6FFE3B3B-D170-4F90-B0B7-A296093EB072}"/>
          </ac:graphicFrameMkLst>
        </pc:graphicFrameChg>
        <pc:picChg chg="add mod">
          <ac:chgData name="" userId="6e67077354fb715a" providerId="LiveId" clId="{6E829453-8E63-4BFA-84A4-5087A85530E7}" dt="2024-05-26T20:08:50.496" v="3064" actId="1038"/>
          <ac:picMkLst>
            <pc:docMk/>
            <pc:sldMk cId="3092113811" sldId="312"/>
            <ac:picMk id="9" creationId="{98465E9F-86E9-443F-A0F1-7B6AAFEE3B2F}"/>
          </ac:picMkLst>
        </pc:picChg>
        <pc:picChg chg="add mod">
          <ac:chgData name="" userId="6e67077354fb715a" providerId="LiveId" clId="{6E829453-8E63-4BFA-84A4-5087A85530E7}" dt="2024-05-26T20:08:50.496" v="3064" actId="1038"/>
          <ac:picMkLst>
            <pc:docMk/>
            <pc:sldMk cId="3092113811" sldId="312"/>
            <ac:picMk id="12" creationId="{5F8EFBB4-758F-4C7C-9EB8-4104992AF24B}"/>
          </ac:picMkLst>
        </pc:picChg>
        <pc:picChg chg="add mod">
          <ac:chgData name="" userId="6e67077354fb715a" providerId="LiveId" clId="{6E829453-8E63-4BFA-84A4-5087A85530E7}" dt="2024-05-26T20:08:50.496" v="3064" actId="1038"/>
          <ac:picMkLst>
            <pc:docMk/>
            <pc:sldMk cId="3092113811" sldId="312"/>
            <ac:picMk id="13" creationId="{8F79E9A5-8530-41DD-813E-777F677F126A}"/>
          </ac:picMkLst>
        </pc:picChg>
        <pc:picChg chg="add mod">
          <ac:chgData name="" userId="6e67077354fb715a" providerId="LiveId" clId="{6E829453-8E63-4BFA-84A4-5087A85530E7}" dt="2024-05-26T20:08:50.496" v="3064" actId="1038"/>
          <ac:picMkLst>
            <pc:docMk/>
            <pc:sldMk cId="3092113811" sldId="312"/>
            <ac:picMk id="14" creationId="{D2D5D70B-7681-40BA-BFF5-90132270E417}"/>
          </ac:picMkLst>
        </pc:picChg>
        <pc:picChg chg="add mod">
          <ac:chgData name="" userId="6e67077354fb715a" providerId="LiveId" clId="{6E829453-8E63-4BFA-84A4-5087A85530E7}" dt="2024-05-26T20:08:50.496" v="3064" actId="1038"/>
          <ac:picMkLst>
            <pc:docMk/>
            <pc:sldMk cId="3092113811" sldId="312"/>
            <ac:picMk id="15" creationId="{682E2EDF-3E4A-455D-B5A7-49364A42D9BF}"/>
          </ac:picMkLst>
        </pc:picChg>
        <pc:picChg chg="add mod">
          <ac:chgData name="" userId="6e67077354fb715a" providerId="LiveId" clId="{6E829453-8E63-4BFA-84A4-5087A85530E7}" dt="2024-05-26T20:08:50.496" v="3064" actId="1038"/>
          <ac:picMkLst>
            <pc:docMk/>
            <pc:sldMk cId="3092113811" sldId="312"/>
            <ac:picMk id="16" creationId="{1DC763F2-15FE-466C-BCE8-292FBFE2E1C6}"/>
          </ac:picMkLst>
        </pc:picChg>
      </pc:sldChg>
      <pc:sldChg chg="addSp modSp add">
        <pc:chgData name="" userId="6e67077354fb715a" providerId="LiveId" clId="{6E829453-8E63-4BFA-84A4-5087A85530E7}" dt="2024-05-26T20:25:34.442" v="3543" actId="1076"/>
        <pc:sldMkLst>
          <pc:docMk/>
          <pc:sldMk cId="1924763000" sldId="313"/>
        </pc:sldMkLst>
        <pc:spChg chg="mod">
          <ac:chgData name="" userId="6e67077354fb715a" providerId="LiveId" clId="{6E829453-8E63-4BFA-84A4-5087A85530E7}" dt="2024-05-26T20:24:40.985" v="3537" actId="1076"/>
          <ac:spMkLst>
            <pc:docMk/>
            <pc:sldMk cId="1924763000" sldId="313"/>
            <ac:spMk id="2" creationId="{BD060D92-DC19-4328-AF51-F00F3DDE4668}"/>
          </ac:spMkLst>
        </pc:spChg>
        <pc:spChg chg="mod">
          <ac:chgData name="" userId="6e67077354fb715a" providerId="LiveId" clId="{6E829453-8E63-4BFA-84A4-5087A85530E7}" dt="2024-05-26T20:25:34.442" v="3543" actId="1076"/>
          <ac:spMkLst>
            <pc:docMk/>
            <pc:sldMk cId="1924763000" sldId="313"/>
            <ac:spMk id="3" creationId="{433C53A8-E63E-441D-8EDD-A6B2822E0A88}"/>
          </ac:spMkLst>
        </pc:spChg>
        <pc:spChg chg="add mod">
          <ac:chgData name="" userId="6e67077354fb715a" providerId="LiveId" clId="{6E829453-8E63-4BFA-84A4-5087A85530E7}" dt="2024-05-26T20:25:26.366" v="3542" actId="122"/>
          <ac:spMkLst>
            <pc:docMk/>
            <pc:sldMk cId="1924763000" sldId="313"/>
            <ac:spMk id="6" creationId="{354C854B-34AE-47D3-A4A0-76A6D738DA4B}"/>
          </ac:spMkLst>
        </pc:spChg>
        <pc:picChg chg="add mod">
          <ac:chgData name="" userId="6e67077354fb715a" providerId="LiveId" clId="{6E829453-8E63-4BFA-84A4-5087A85530E7}" dt="2024-05-26T20:25:34.442" v="3543" actId="1076"/>
          <ac:picMkLst>
            <pc:docMk/>
            <pc:sldMk cId="1924763000" sldId="313"/>
            <ac:picMk id="5" creationId="{3C900BA0-CD39-4890-B213-7E02A42E8A56}"/>
          </ac:picMkLst>
        </pc:picChg>
      </pc:sldChg>
      <pc:sldChg chg="addSp delSp modSp add del">
        <pc:chgData name="" userId="6e67077354fb715a" providerId="LiveId" clId="{6E829453-8E63-4BFA-84A4-5087A85530E7}" dt="2024-05-29T15:58:08.515" v="4413" actId="2696"/>
        <pc:sldMkLst>
          <pc:docMk/>
          <pc:sldMk cId="4148275010" sldId="314"/>
        </pc:sldMkLst>
        <pc:spChg chg="del">
          <ac:chgData name="" userId="6e67077354fb715a" providerId="LiveId" clId="{6E829453-8E63-4BFA-84A4-5087A85530E7}" dt="2024-05-29T15:57:56.159" v="4412"/>
          <ac:spMkLst>
            <pc:docMk/>
            <pc:sldMk cId="4148275010" sldId="314"/>
            <ac:spMk id="2" creationId="{DA47E885-F4CE-441B-829C-347392BD751B}"/>
          </ac:spMkLst>
        </pc:spChg>
        <pc:spChg chg="del">
          <ac:chgData name="" userId="6e67077354fb715a" providerId="LiveId" clId="{6E829453-8E63-4BFA-84A4-5087A85530E7}" dt="2024-05-29T15:57:56.159" v="4412"/>
          <ac:spMkLst>
            <pc:docMk/>
            <pc:sldMk cId="4148275010" sldId="314"/>
            <ac:spMk id="3" creationId="{754FB858-5A0E-4B31-93EA-FCF436640635}"/>
          </ac:spMkLst>
        </pc:spChg>
        <pc:spChg chg="add mod">
          <ac:chgData name="" userId="6e67077354fb715a" providerId="LiveId" clId="{6E829453-8E63-4BFA-84A4-5087A85530E7}" dt="2024-05-29T15:57:56.159" v="4412"/>
          <ac:spMkLst>
            <pc:docMk/>
            <pc:sldMk cId="4148275010" sldId="314"/>
            <ac:spMk id="4" creationId="{7ECAE7A7-0453-4E48-9738-792203F2C38A}"/>
          </ac:spMkLst>
        </pc:spChg>
        <pc:spChg chg="add mod">
          <ac:chgData name="" userId="6e67077354fb715a" providerId="LiveId" clId="{6E829453-8E63-4BFA-84A4-5087A85530E7}" dt="2024-05-29T15:57:56.159" v="4412"/>
          <ac:spMkLst>
            <pc:docMk/>
            <pc:sldMk cId="4148275010" sldId="314"/>
            <ac:spMk id="5" creationId="{33670E0F-023D-4709-9028-C168B45F399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5/29/2024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5/29/2024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Book club for library marketers</a:t>
            </a:r>
          </a:p>
          <a:p>
            <a:r>
              <a:rPr lang="en-US" dirty="0"/>
              <a:t>People tell me the things that they most want to solve</a:t>
            </a:r>
          </a:p>
          <a:p>
            <a:r>
              <a:rPr lang="en-US" dirty="0"/>
              <a:t>These are the things that make marketing difficult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81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Avg 500 subscribers/month, 13,000</a:t>
            </a:r>
            <a:r>
              <a:rPr lang="en-US" baseline="0" dirty="0"/>
              <a:t> subscribers since 2020</a:t>
            </a:r>
          </a:p>
          <a:p>
            <a:r>
              <a:rPr lang="en-US" dirty="0"/>
              <a:t>Monthly emails, periodic emails</a:t>
            </a:r>
          </a:p>
          <a:p>
            <a:r>
              <a:rPr lang="en-US" dirty="0"/>
              <a:t>Rarely</a:t>
            </a:r>
            <a:r>
              <a:rPr lang="en-US" baseline="0" dirty="0"/>
              <a:t> have to do much more promotion than email for these programs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3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April and J.J. are the hosts of the podcast</a:t>
            </a:r>
          </a:p>
          <a:p>
            <a:r>
              <a:rPr lang="en-US" dirty="0"/>
              <a:t>Mantra – marketing should be easy and it should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20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J.J. first guest first meeting</a:t>
            </a:r>
          </a:p>
          <a:p>
            <a:r>
              <a:rPr lang="en-US" dirty="0"/>
              <a:t>Co-writer of Marketing Made Simple book</a:t>
            </a:r>
          </a:p>
          <a:p>
            <a:r>
              <a:rPr lang="en-US" dirty="0"/>
              <a:t>Customers want to know how you can help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58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One-liner</a:t>
            </a:r>
          </a:p>
          <a:p>
            <a:r>
              <a:rPr lang="en-US" dirty="0"/>
              <a:t>Website</a:t>
            </a:r>
          </a:p>
          <a:p>
            <a:r>
              <a:rPr lang="en-US" dirty="0"/>
              <a:t>Lead-generating PDF</a:t>
            </a:r>
          </a:p>
          <a:p>
            <a:r>
              <a:rPr lang="en-US" dirty="0"/>
              <a:t>Email nurture campaign</a:t>
            </a:r>
          </a:p>
          <a:p>
            <a:r>
              <a:rPr lang="en-US" dirty="0"/>
              <a:t>Email sales campaign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31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a story doesn’t have a problem it never gets started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65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a story doesn’t have a problem it never gets started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07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a story doesn’t have a problem it never gets started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73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a story doesn’t have a problem it never gets started</a:t>
            </a:r>
          </a:p>
          <a:p>
            <a:r>
              <a:rPr lang="en-US" dirty="0"/>
              <a:t>This is the core of content marketing…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65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</a:t>
            </a:r>
            <a:r>
              <a:rPr lang="en-US" baseline="0" dirty="0"/>
              <a:t> customer questions</a:t>
            </a:r>
          </a:p>
          <a:p>
            <a:r>
              <a:rPr lang="en-US" baseline="0" dirty="0"/>
              <a:t>Include keywords to attract people</a:t>
            </a:r>
          </a:p>
          <a:p>
            <a:r>
              <a:rPr lang="en-US" baseline="0" dirty="0"/>
              <a:t>Feature services you offer</a:t>
            </a:r>
          </a:p>
          <a:p>
            <a:r>
              <a:rPr lang="en-US" baseline="0" dirty="0"/>
              <a:t>Include book lists (if you can)</a:t>
            </a:r>
          </a:p>
          <a:p>
            <a:r>
              <a:rPr lang="en-US" baseline="0" dirty="0"/>
              <a:t>25,000 organic sessions/month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48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757F-9F7D-45F7-82EB-3610234104C2}" type="datetime1">
              <a:rPr lang="en-US" smtClean="0"/>
              <a:t>5/29/2024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librarymarketingbookclub.org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3B514-BFF0-4C20-8A59-0D571F77A3CB}" type="datetime1">
              <a:rPr lang="en-US" smtClean="0"/>
              <a:t>5/29/2024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librarymarketingbookclub.org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B1FA-0133-4C71-95FD-F3F85638071F}" type="datetime1">
              <a:rPr lang="en-US" smtClean="0"/>
              <a:t>5/29/2024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librarymarketingbookclub.org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auto"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1706581" indent="0">
              <a:buNone/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8FFD3-4224-4A9E-B81B-173A5EAF3FBA}" type="datetime1">
              <a:rPr lang="en-US" smtClean="0"/>
              <a:t>5/29/2024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librarymarketingbookclub.org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5D56-7262-4B63-9B53-726AA6F57CAB}" type="datetime1">
              <a:rPr lang="en-US" smtClean="0"/>
              <a:t>5/29/2024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librarymarketingbookclub.org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7D2C6-EFC4-436E-AB54-ED94C20AF452}" type="datetime1">
              <a:rPr lang="en-US" smtClean="0"/>
              <a:t>5/29/2024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librarymarketingbookclub.org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4C53-A0E8-4EDC-B124-21EBADA1C4BE}" type="datetime1">
              <a:rPr lang="en-US" smtClean="0"/>
              <a:t>5/29/2024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librarymarketingbookclub.org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62C9F-B0B8-4D70-90C5-2E4588F4BB07}" type="datetime1">
              <a:rPr lang="en-US" smtClean="0"/>
              <a:t>5/29/2024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librarymarketingbookclub.org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2EB6F-29D6-4008-B5F9-D6FD629EA979}" type="datetime1">
              <a:rPr lang="en-US" smtClean="0"/>
              <a:t>5/29/2024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librarymarketingbookclub.org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7461F3E-309B-435F-8BE8-43917BD8BB7A}" type="datetime1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librarymarketingbookclub.org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1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ketingmadesimple.com/" TargetMode="External"/><Relationship Id="rId2" Type="http://schemas.openxmlformats.org/officeDocument/2006/relationships/hyperlink" Target="http://www.librarymarketingbookclub.org/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11.jpg"/><Relationship Id="rId4" Type="http://schemas.openxmlformats.org/officeDocument/2006/relationships/image" Target="../media/image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mailto:chris@librarymarketingbookclub.or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Marketing from Any Seat in the Library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549400"/>
          </a:xfrm>
        </p:spPr>
        <p:txBody>
          <a:bodyPr>
            <a:normAutofit/>
          </a:bodyPr>
          <a:lstStyle/>
          <a:p>
            <a:r>
              <a:rPr lang="en-US" sz="2400" dirty="0"/>
              <a:t>Chris Boivin</a:t>
            </a:r>
          </a:p>
          <a:p>
            <a:endParaRPr lang="en-US" sz="2400" dirty="0"/>
          </a:p>
          <a:p>
            <a:r>
              <a:rPr lang="en-US" sz="2400" dirty="0"/>
              <a:t>Peace Library System Symposium 2024</a:t>
            </a:r>
          </a:p>
          <a:p>
            <a:r>
              <a:rPr lang="en-US" sz="2400" dirty="0"/>
              <a:t>May 31, 2024</a:t>
            </a:r>
          </a:p>
        </p:txBody>
      </p:sp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1F8A00-08E3-48C7-B956-4934EA43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One-liner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87600F-8BC9-4FB0-AE37-000058588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310" y="1701800"/>
            <a:ext cx="4213516" cy="5019676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One liner</a:t>
            </a:r>
          </a:p>
          <a:p>
            <a:r>
              <a:rPr lang="en-US" sz="2000" dirty="0"/>
              <a:t>Problem</a:t>
            </a:r>
          </a:p>
          <a:p>
            <a:r>
              <a:rPr lang="en-US" sz="2000" dirty="0"/>
              <a:t>“Most parents get stressed when they think about taking their child to the Dentist.”</a:t>
            </a:r>
          </a:p>
          <a:p>
            <a:r>
              <a:rPr lang="en-US" sz="2000" dirty="0"/>
              <a:t>Solution</a:t>
            </a:r>
          </a:p>
          <a:p>
            <a:r>
              <a:rPr lang="en-US" sz="2000" dirty="0"/>
              <a:t>“At Kid’s Teeth, our fun and welcoming office puts kids at ease.”</a:t>
            </a:r>
          </a:p>
          <a:p>
            <a:r>
              <a:rPr lang="en-US" sz="2000" dirty="0"/>
              <a:t>Result</a:t>
            </a:r>
          </a:p>
          <a:p>
            <a:r>
              <a:rPr lang="en-US" sz="2000" dirty="0"/>
              <a:t>“So kids aren’t afraid and their parents actually enjoy their dentist visit.”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5D52C81-AB88-4B49-A359-D70F560261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2057400"/>
            <a:ext cx="2099462" cy="32004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4A2740-C1F6-47CC-A891-34DB95F7EE73}"/>
              </a:ext>
            </a:extLst>
          </p:cNvPr>
          <p:cNvSpPr/>
          <p:nvPr/>
        </p:nvSpPr>
        <p:spPr>
          <a:xfrm>
            <a:off x="5943600" y="1828800"/>
            <a:ext cx="3200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“Your customers are not curious about you; they are curious about how you can help them solve their problem.”</a:t>
            </a:r>
          </a:p>
          <a:p>
            <a:endParaRPr lang="en-US" dirty="0"/>
          </a:p>
          <a:p>
            <a:r>
              <a:rPr lang="en-US" dirty="0"/>
              <a:t>— Donald Miller, </a:t>
            </a:r>
            <a:r>
              <a:rPr lang="en-US" i="1" dirty="0"/>
              <a:t>Marketing Made Simple</a:t>
            </a:r>
          </a:p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6F9A06-38DE-4083-AA15-C55EA623CD93}"/>
              </a:ext>
            </a:extLst>
          </p:cNvPr>
          <p:cNvCxnSpPr/>
          <p:nvPr/>
        </p:nvCxnSpPr>
        <p:spPr>
          <a:xfrm>
            <a:off x="5637212" y="1600200"/>
            <a:ext cx="0" cy="457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56D5BC5-0686-441E-93F3-128B9B58E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8012" y="6400801"/>
            <a:ext cx="10972800" cy="228600"/>
          </a:xfrm>
        </p:spPr>
        <p:txBody>
          <a:bodyPr/>
          <a:lstStyle/>
          <a:p>
            <a:r>
              <a:rPr lang="en-US" sz="1400" b="1" dirty="0"/>
              <a:t>📚 librarymarketingbookclub.org</a:t>
            </a:r>
          </a:p>
        </p:txBody>
      </p:sp>
    </p:spTree>
    <p:extLst>
      <p:ext uri="{BB962C8B-B14F-4D97-AF65-F5344CB8AC3E}">
        <p14:creationId xmlns:p14="http://schemas.microsoft.com/office/powerpoint/2010/main" val="91645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1F8A00-08E3-48C7-B956-4934EA43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try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87600F-8BC9-4FB0-AE37-000058588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310" y="1762124"/>
            <a:ext cx="4213516" cy="5019676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One liner</a:t>
            </a:r>
          </a:p>
          <a:p>
            <a:r>
              <a:rPr lang="en-US" sz="2000" dirty="0"/>
              <a:t>Problem</a:t>
            </a:r>
          </a:p>
          <a:p>
            <a:r>
              <a:rPr lang="en-US" sz="2000" dirty="0"/>
              <a:t>“Most parents get stressed when they think about taking their child to the Dentist.”</a:t>
            </a:r>
          </a:p>
          <a:p>
            <a:r>
              <a:rPr lang="en-US" sz="2000" dirty="0"/>
              <a:t>Solution</a:t>
            </a:r>
          </a:p>
          <a:p>
            <a:r>
              <a:rPr lang="en-US" sz="2000" dirty="0"/>
              <a:t>“At Kid’s Teeth, our fun and welcoming office puts kids at ease.”</a:t>
            </a:r>
          </a:p>
          <a:p>
            <a:r>
              <a:rPr lang="en-US" sz="2000" dirty="0"/>
              <a:t>Result</a:t>
            </a:r>
          </a:p>
          <a:p>
            <a:r>
              <a:rPr lang="en-US" sz="2000" dirty="0"/>
              <a:t>“So kids aren’t afraid and their parents actually enjoy their dentist visit.”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5D52C81-AB88-4B49-A359-D70F560261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2057400"/>
            <a:ext cx="2099462" cy="32004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4A2740-C1F6-47CC-A891-34DB95F7EE73}"/>
              </a:ext>
            </a:extLst>
          </p:cNvPr>
          <p:cNvSpPr/>
          <p:nvPr/>
        </p:nvSpPr>
        <p:spPr>
          <a:xfrm>
            <a:off x="5943600" y="1828800"/>
            <a:ext cx="3200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“Your customers are not curious about you; they are curious about how you can help them solve their problem.”</a:t>
            </a:r>
          </a:p>
          <a:p>
            <a:endParaRPr lang="en-US" dirty="0"/>
          </a:p>
          <a:p>
            <a:r>
              <a:rPr lang="en-US" dirty="0"/>
              <a:t>— Donald Miller, </a:t>
            </a:r>
            <a:r>
              <a:rPr lang="en-US" i="1" dirty="0"/>
              <a:t>Marketing Made Simple</a:t>
            </a:r>
          </a:p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6F9A06-38DE-4083-AA15-C55EA623CD93}"/>
              </a:ext>
            </a:extLst>
          </p:cNvPr>
          <p:cNvCxnSpPr/>
          <p:nvPr/>
        </p:nvCxnSpPr>
        <p:spPr>
          <a:xfrm>
            <a:off x="5637212" y="1600200"/>
            <a:ext cx="0" cy="457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243FA17F-7850-4B44-8C33-95B9E2D73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8012" y="6400801"/>
            <a:ext cx="10972800" cy="228600"/>
          </a:xfrm>
        </p:spPr>
        <p:txBody>
          <a:bodyPr/>
          <a:lstStyle/>
          <a:p>
            <a:r>
              <a:rPr lang="en-US" sz="1400" b="1" dirty="0"/>
              <a:t>📚 librarymarketingbookclub.org</a:t>
            </a:r>
          </a:p>
        </p:txBody>
      </p:sp>
    </p:spTree>
    <p:extLst>
      <p:ext uri="{BB962C8B-B14F-4D97-AF65-F5344CB8AC3E}">
        <p14:creationId xmlns:p14="http://schemas.microsoft.com/office/powerpoint/2010/main" val="27845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AA2AD6-874B-46B1-B8AD-48F7F48AD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90412" cy="685710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806FF56-C660-4009-A3E5-3ED147F376B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79412" y="838200"/>
            <a:ext cx="3810000" cy="44196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b="1" dirty="0"/>
              <a:t>“Marketing is the generous act of helping others become who they seek to become. It involves creating honest stories—stories that resonate and spread.” </a:t>
            </a:r>
          </a:p>
          <a:p>
            <a:pPr marL="0" indent="0" algn="r">
              <a:buNone/>
            </a:pPr>
            <a:r>
              <a:rPr lang="en-US" b="1" dirty="0"/>
              <a:t>– Seth Godin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b="1" i="1" dirty="0"/>
              <a:t>This is Marketing</a:t>
            </a:r>
            <a:endParaRPr lang="en-US"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7F1A4D-9E2F-4B7B-B895-76CE585B6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librarymarketingbookclub.org</a:t>
            </a:r>
          </a:p>
        </p:txBody>
      </p:sp>
    </p:spTree>
    <p:extLst>
      <p:ext uri="{BB962C8B-B14F-4D97-AF65-F5344CB8AC3E}">
        <p14:creationId xmlns:p14="http://schemas.microsoft.com/office/powerpoint/2010/main" val="288455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A567C9B-0811-494F-9D82-DBCDB6014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Marketing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51A918E-2A13-4528-9FC8-BFA967D6E7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Not selfish</a:t>
            </a:r>
          </a:p>
          <a:p>
            <a:r>
              <a:rPr lang="en-US" dirty="0"/>
              <a:t>Not hype</a:t>
            </a:r>
          </a:p>
          <a:p>
            <a:r>
              <a:rPr lang="en-US" dirty="0"/>
              <a:t>Not pressure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48A98F9-724C-4EA6-B445-668513AD88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012" y="2057400"/>
            <a:ext cx="2270423" cy="320040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0C6C37E-5A26-4E26-8988-A0769F9667C1}"/>
              </a:ext>
            </a:extLst>
          </p:cNvPr>
          <p:cNvSpPr txBox="1"/>
          <p:nvPr/>
        </p:nvSpPr>
        <p:spPr>
          <a:xfrm>
            <a:off x="5943600" y="1828800"/>
            <a:ext cx="35750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“Marketing is the generous act of helping others become who they seek to become. It involves creating honest stories—stories that resonate and spread.” </a:t>
            </a:r>
          </a:p>
          <a:p>
            <a:endParaRPr lang="en-US" dirty="0"/>
          </a:p>
          <a:p>
            <a:r>
              <a:rPr lang="en-US" dirty="0"/>
              <a:t>– Seth Godin, </a:t>
            </a:r>
            <a:r>
              <a:rPr lang="en-US" i="1" dirty="0"/>
              <a:t>This is Marketing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97A96F-1944-44C2-8497-B9B6A0EB679D}"/>
              </a:ext>
            </a:extLst>
          </p:cNvPr>
          <p:cNvCxnSpPr/>
          <p:nvPr/>
        </p:nvCxnSpPr>
        <p:spPr>
          <a:xfrm>
            <a:off x="5637212" y="1600200"/>
            <a:ext cx="0" cy="457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3C7439D2-891E-44CC-AEB3-43C4AF6DC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8012" y="6400801"/>
            <a:ext cx="10972800" cy="228600"/>
          </a:xfrm>
        </p:spPr>
        <p:txBody>
          <a:bodyPr/>
          <a:lstStyle/>
          <a:p>
            <a:r>
              <a:rPr lang="en-US" sz="1400" b="1" dirty="0"/>
              <a:t>📚 librarymarketingbookclub.org</a:t>
            </a:r>
          </a:p>
        </p:txBody>
      </p:sp>
    </p:spTree>
    <p:extLst>
      <p:ext uri="{BB962C8B-B14F-4D97-AF65-F5344CB8AC3E}">
        <p14:creationId xmlns:p14="http://schemas.microsoft.com/office/powerpoint/2010/main" val="220294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AA2AD6-874B-46B1-B8AD-48F7F48ADF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806FF56-C660-4009-A3E5-3ED147F376B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923212" y="685800"/>
            <a:ext cx="3657600" cy="32766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b="1" dirty="0"/>
              <a:t>“What if instead of trying to be amazing you just focused on being useful? What if you decided to inform, rather than promote?” </a:t>
            </a:r>
          </a:p>
          <a:p>
            <a:pPr marL="0" indent="0" algn="r">
              <a:buNone/>
            </a:pPr>
            <a:r>
              <a:rPr lang="en-US" b="1" dirty="0"/>
              <a:t>– Jay Baer,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b="1" i="1" dirty="0" err="1"/>
              <a:t>Youtility</a:t>
            </a:r>
            <a:endParaRPr lang="en-US"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3DC310-4220-40AB-9E1F-DB8C92AED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6262" y="6400801"/>
            <a:ext cx="6216301" cy="32067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librarymarketingbookclub.org</a:t>
            </a:r>
          </a:p>
        </p:txBody>
      </p:sp>
    </p:spTree>
    <p:extLst>
      <p:ext uri="{BB962C8B-B14F-4D97-AF65-F5344CB8AC3E}">
        <p14:creationId xmlns:p14="http://schemas.microsoft.com/office/powerpoint/2010/main" val="410237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611DC-E17E-4578-BC50-7E72131CB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Blogging and Web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2190E-81FB-4069-82EB-002A3791A8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291298" cy="4470400"/>
          </a:xfrm>
        </p:spPr>
        <p:txBody>
          <a:bodyPr/>
          <a:lstStyle/>
          <a:p>
            <a:r>
              <a:rPr lang="en-US" dirty="0"/>
              <a:t>Before: Journal that people subscribed to</a:t>
            </a:r>
          </a:p>
          <a:p>
            <a:r>
              <a:rPr lang="en-US" dirty="0"/>
              <a:t>Now: helpful, indexed information</a:t>
            </a:r>
          </a:p>
          <a:p>
            <a:r>
              <a:rPr lang="en-US" dirty="0" err="1"/>
              <a:t>Mugo</a:t>
            </a:r>
            <a:r>
              <a:rPr lang="en-US" dirty="0"/>
              <a:t> website news</a:t>
            </a:r>
          </a:p>
          <a:p>
            <a:r>
              <a:rPr lang="en-US" dirty="0"/>
              <a:t>Other content: relevant and useful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CAAD46-043E-4D76-B62C-106BA08594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2057400"/>
            <a:ext cx="2117598" cy="3200400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15CC1B-0EA0-45E4-BC30-0072B27C56F3}"/>
              </a:ext>
            </a:extLst>
          </p:cNvPr>
          <p:cNvCxnSpPr/>
          <p:nvPr/>
        </p:nvCxnSpPr>
        <p:spPr>
          <a:xfrm>
            <a:off x="5637212" y="1600200"/>
            <a:ext cx="0" cy="457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E8CEC2C-D82D-4D5B-A2E7-A1FADD86C952}"/>
              </a:ext>
            </a:extLst>
          </p:cNvPr>
          <p:cNvSpPr txBox="1"/>
          <p:nvPr/>
        </p:nvSpPr>
        <p:spPr>
          <a:xfrm>
            <a:off x="5943600" y="1828800"/>
            <a:ext cx="320038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“What if instead of trying to be amazing you just focused on being useful? What if you decided to inform, rather than promote?”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– Jay Baer,</a:t>
            </a:r>
          </a:p>
          <a:p>
            <a:r>
              <a:rPr lang="en-US" i="1" dirty="0" err="1"/>
              <a:t>Youtility</a:t>
            </a:r>
            <a:endParaRPr lang="en-US" i="1" dirty="0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B2684E56-7B30-4F3D-9F52-7D2DEE1C4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8012" y="6400801"/>
            <a:ext cx="10972800" cy="228600"/>
          </a:xfrm>
        </p:spPr>
        <p:txBody>
          <a:bodyPr/>
          <a:lstStyle/>
          <a:p>
            <a:r>
              <a:rPr lang="en-US" sz="1400" b="1" dirty="0"/>
              <a:t>📚 librarymarketingbookclub.org</a:t>
            </a:r>
          </a:p>
        </p:txBody>
      </p:sp>
    </p:spTree>
    <p:extLst>
      <p:ext uri="{BB962C8B-B14F-4D97-AF65-F5344CB8AC3E}">
        <p14:creationId xmlns:p14="http://schemas.microsoft.com/office/powerpoint/2010/main" val="5991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0EDCA-80A6-4273-89E2-551200FCC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News on </a:t>
            </a:r>
            <a:r>
              <a:rPr lang="en-US" dirty="0" err="1"/>
              <a:t>Mugo</a:t>
            </a:r>
            <a:r>
              <a:rPr lang="en-US" dirty="0"/>
              <a:t>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39115-6560-4673-B2EF-4C18F5E486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Post as often as you can</a:t>
            </a:r>
          </a:p>
          <a:p>
            <a:r>
              <a:rPr lang="en-US" dirty="0"/>
              <a:t>Answer your patrons’ questions</a:t>
            </a:r>
          </a:p>
          <a:p>
            <a:r>
              <a:rPr lang="en-US" dirty="0"/>
              <a:t>Book Club in a Bag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1F0A431-5338-4452-9A81-5EF7922D78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447" y="2096386"/>
            <a:ext cx="3351144" cy="3681228"/>
          </a:xfr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2C6B94AF-5DD4-4231-B7EA-49D40F292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8012" y="6400801"/>
            <a:ext cx="10972800" cy="228600"/>
          </a:xfrm>
        </p:spPr>
        <p:txBody>
          <a:bodyPr/>
          <a:lstStyle/>
          <a:p>
            <a:r>
              <a:rPr lang="en-US" sz="1400" b="1" dirty="0"/>
              <a:t>📚 librarymarketingbookclub.org</a:t>
            </a:r>
          </a:p>
        </p:txBody>
      </p:sp>
    </p:spTree>
    <p:extLst>
      <p:ext uri="{BB962C8B-B14F-4D97-AF65-F5344CB8AC3E}">
        <p14:creationId xmlns:p14="http://schemas.microsoft.com/office/powerpoint/2010/main" val="175686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0EDCA-80A6-4273-89E2-551200FCC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 to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39115-6560-4673-B2EF-4C18F5E486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Use booklists</a:t>
            </a:r>
          </a:p>
          <a:p>
            <a:r>
              <a:rPr lang="en-US" dirty="0"/>
              <a:t>People won’t do anything if you don’t call them to action</a:t>
            </a:r>
          </a:p>
          <a:p>
            <a:r>
              <a:rPr lang="en-US" dirty="0"/>
              <a:t>“I didn’t know the library did that” isn’t a win without action.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1F0A431-5338-4452-9A81-5EF7922D78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447" y="3103317"/>
            <a:ext cx="3351144" cy="1667366"/>
          </a:xfr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136E344-C045-4746-B42C-E50582A3B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8012" y="6400801"/>
            <a:ext cx="10972800" cy="228600"/>
          </a:xfrm>
        </p:spPr>
        <p:txBody>
          <a:bodyPr/>
          <a:lstStyle/>
          <a:p>
            <a:r>
              <a:rPr lang="en-US" sz="1400" b="1" dirty="0"/>
              <a:t>📚 librarymarketingbookclub.org</a:t>
            </a:r>
          </a:p>
        </p:txBody>
      </p:sp>
    </p:spTree>
    <p:extLst>
      <p:ext uri="{BB962C8B-B14F-4D97-AF65-F5344CB8AC3E}">
        <p14:creationId xmlns:p14="http://schemas.microsoft.com/office/powerpoint/2010/main" val="161226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FEF8CB-CDD4-4587-95C4-EA620080B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61" y="0"/>
            <a:ext cx="12232347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806FF56-C660-4009-A3E5-3ED147F376B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456612" y="685800"/>
            <a:ext cx="3124200" cy="28194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b="1" dirty="0"/>
              <a:t>“If you’re not speaking to a specific audience, you’re speaking to no one.” </a:t>
            </a:r>
          </a:p>
          <a:p>
            <a:pPr marL="0" indent="0" algn="r">
              <a:buNone/>
            </a:pPr>
            <a:r>
              <a:rPr lang="en-US" b="1" dirty="0"/>
              <a:t>– Ann Handley, </a:t>
            </a:r>
            <a:r>
              <a:rPr lang="en-US" b="1" i="1" dirty="0"/>
              <a:t>Everybody Writes</a:t>
            </a:r>
            <a:endParaRPr lang="en-US" b="1" dirty="0"/>
          </a:p>
          <a:p>
            <a:pPr marL="0" indent="0" algn="r">
              <a:spcBef>
                <a:spcPts val="0"/>
              </a:spcBef>
              <a:buNone/>
            </a:pPr>
            <a:endParaRPr lang="en-US" b="1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CB6A49-4EC9-47E2-BE70-61CF060D6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librarymarketingbookclub.org</a:t>
            </a:r>
          </a:p>
        </p:txBody>
      </p:sp>
    </p:spTree>
    <p:extLst>
      <p:ext uri="{BB962C8B-B14F-4D97-AF65-F5344CB8AC3E}">
        <p14:creationId xmlns:p14="http://schemas.microsoft.com/office/powerpoint/2010/main" val="397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A567C9B-0811-494F-9D82-DBCDB6014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 Marketing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51A918E-2A13-4528-9FC8-BFA967D6E7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Segmentation</a:t>
            </a:r>
          </a:p>
          <a:p>
            <a:r>
              <a:rPr lang="en-US" dirty="0"/>
              <a:t>Targeting</a:t>
            </a:r>
          </a:p>
          <a:p>
            <a:r>
              <a:rPr lang="en-US" dirty="0"/>
              <a:t>Customer is the hero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48A98F9-724C-4EA6-B445-668513AD88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2057400"/>
            <a:ext cx="2163470" cy="320040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0C6C37E-5A26-4E26-8988-A0769F9667C1}"/>
              </a:ext>
            </a:extLst>
          </p:cNvPr>
          <p:cNvSpPr txBox="1"/>
          <p:nvPr/>
        </p:nvSpPr>
        <p:spPr>
          <a:xfrm>
            <a:off x="5943601" y="1828800"/>
            <a:ext cx="31226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“If you’re not speaking to a specific audience, you’re speaking to no one.” </a:t>
            </a:r>
          </a:p>
          <a:p>
            <a:r>
              <a:rPr lang="en-US" dirty="0"/>
              <a:t>– Ann Handley, </a:t>
            </a:r>
            <a:r>
              <a:rPr lang="en-US" i="1" dirty="0"/>
              <a:t>Everybody Writes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A504C2-AFFF-47FA-A423-AFEA969D8FE3}"/>
              </a:ext>
            </a:extLst>
          </p:cNvPr>
          <p:cNvCxnSpPr/>
          <p:nvPr/>
        </p:nvCxnSpPr>
        <p:spPr>
          <a:xfrm>
            <a:off x="5637212" y="1600200"/>
            <a:ext cx="0" cy="457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A8369832-56DE-4DCE-9ED2-D73C2D894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8012" y="6400801"/>
            <a:ext cx="10972800" cy="228600"/>
          </a:xfrm>
        </p:spPr>
        <p:txBody>
          <a:bodyPr/>
          <a:lstStyle/>
          <a:p>
            <a:r>
              <a:rPr lang="en-US" sz="1400" b="1" dirty="0"/>
              <a:t>📚 librarymarketingbookclub.org</a:t>
            </a:r>
          </a:p>
        </p:txBody>
      </p:sp>
    </p:spTree>
    <p:extLst>
      <p:ext uri="{BB962C8B-B14F-4D97-AF65-F5344CB8AC3E}">
        <p14:creationId xmlns:p14="http://schemas.microsoft.com/office/powerpoint/2010/main" val="122046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Library marketing can be hard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Little or no time/money</a:t>
            </a:r>
          </a:p>
          <a:p>
            <a:r>
              <a:rPr lang="en-US" dirty="0"/>
              <a:t>New/accidental marketers</a:t>
            </a:r>
          </a:p>
          <a:p>
            <a:r>
              <a:rPr lang="en-US" dirty="0"/>
              <a:t>Hard to get buy-in/expectations</a:t>
            </a:r>
          </a:p>
          <a:p>
            <a:r>
              <a:rPr lang="en-US" dirty="0"/>
              <a:t>Noise/confusion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0D918BDB-9FEF-4DA9-80B7-CEFA2488D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8012" y="6400801"/>
            <a:ext cx="10972800" cy="228600"/>
          </a:xfrm>
        </p:spPr>
        <p:txBody>
          <a:bodyPr/>
          <a:lstStyle/>
          <a:p>
            <a:r>
              <a:rPr lang="en-US" sz="1400" b="1" dirty="0"/>
              <a:t>📚 librarymarketingbookclub.org</a:t>
            </a:r>
          </a:p>
        </p:txBody>
      </p:sp>
    </p:spTree>
    <p:extLst>
      <p:ext uri="{BB962C8B-B14F-4D97-AF65-F5344CB8AC3E}">
        <p14:creationId xmlns:p14="http://schemas.microsoft.com/office/powerpoint/2010/main" val="7111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DE1D3-7637-4CA1-962D-3B72066BC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email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DEB43-EF95-4E34-A108-AD8C74F14D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What are your patrons interested in?</a:t>
            </a:r>
          </a:p>
          <a:p>
            <a:r>
              <a:rPr lang="en-US" dirty="0"/>
              <a:t>Solve their problems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2EDFFFF-5034-4193-A972-3DBA036788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282" y="232834"/>
            <a:ext cx="4419600" cy="6167967"/>
          </a:xfr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14402E73-EC87-4BBD-8EF7-DED573C52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8012" y="6400801"/>
            <a:ext cx="10972800" cy="228600"/>
          </a:xfrm>
        </p:spPr>
        <p:txBody>
          <a:bodyPr/>
          <a:lstStyle/>
          <a:p>
            <a:r>
              <a:rPr lang="en-US" sz="1400" b="1" dirty="0"/>
              <a:t>📚 librarymarketingbookclub.org</a:t>
            </a:r>
          </a:p>
        </p:txBody>
      </p:sp>
    </p:spTree>
    <p:extLst>
      <p:ext uri="{BB962C8B-B14F-4D97-AF65-F5344CB8AC3E}">
        <p14:creationId xmlns:p14="http://schemas.microsoft.com/office/powerpoint/2010/main" val="385690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DE1D3-7637-4CA1-962D-3B72066BC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email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DEB43-EF95-4E34-A108-AD8C74F14D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What are your patrons interested in?</a:t>
            </a:r>
          </a:p>
          <a:p>
            <a:r>
              <a:rPr lang="en-US" dirty="0"/>
              <a:t>Solve their problems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2EDFFFF-5034-4193-A972-3DBA036788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295" y="232834"/>
            <a:ext cx="4215574" cy="6167967"/>
          </a:xfr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988DE924-C281-4D4E-8BBF-EFD323F84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8012" y="6400801"/>
            <a:ext cx="10972800" cy="228600"/>
          </a:xfrm>
        </p:spPr>
        <p:txBody>
          <a:bodyPr/>
          <a:lstStyle/>
          <a:p>
            <a:r>
              <a:rPr lang="en-US" sz="1400" b="1" dirty="0"/>
              <a:t>📚 librarymarketingbookclub.org</a:t>
            </a:r>
          </a:p>
        </p:txBody>
      </p:sp>
    </p:spTree>
    <p:extLst>
      <p:ext uri="{BB962C8B-B14F-4D97-AF65-F5344CB8AC3E}">
        <p14:creationId xmlns:p14="http://schemas.microsoft.com/office/powerpoint/2010/main" val="371897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DE1D3-7637-4CA1-962D-3B72066BC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email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DEB43-EF95-4E34-A108-AD8C74F14D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500 new subscribers/month</a:t>
            </a:r>
          </a:p>
          <a:p>
            <a:r>
              <a:rPr lang="en-US" dirty="0"/>
              <a:t>13,000 total subscribers in 4 years</a:t>
            </a:r>
          </a:p>
          <a:p>
            <a:r>
              <a:rPr lang="en-US" dirty="0"/>
              <a:t>Open rates 40-50%</a:t>
            </a:r>
          </a:p>
          <a:p>
            <a:r>
              <a:rPr lang="en-US" dirty="0"/>
              <a:t>Email-only promotion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D4D64FA-A6B6-4EEE-ACC1-94FF799DF6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925" y="1701801"/>
            <a:ext cx="5925316" cy="4318000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4A45A7D7-51B0-491D-B216-1D160F5F8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8012" y="6400801"/>
            <a:ext cx="10972800" cy="228600"/>
          </a:xfrm>
        </p:spPr>
        <p:txBody>
          <a:bodyPr/>
          <a:lstStyle/>
          <a:p>
            <a:r>
              <a:rPr lang="en-US" sz="1400" b="1" dirty="0"/>
              <a:t>📚 librarymarketingbookclub.org</a:t>
            </a:r>
          </a:p>
        </p:txBody>
      </p:sp>
    </p:spTree>
    <p:extLst>
      <p:ext uri="{BB962C8B-B14F-4D97-AF65-F5344CB8AC3E}">
        <p14:creationId xmlns:p14="http://schemas.microsoft.com/office/powerpoint/2010/main" val="376044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47EDA1A-C2B6-473E-93B0-9AEFB338852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941" y="198782"/>
            <a:ext cx="8332941" cy="5981700"/>
          </a:xfr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10842AAB-C69D-4DFD-917D-76888D5F4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8012" y="6400801"/>
            <a:ext cx="10972800" cy="228600"/>
          </a:xfrm>
        </p:spPr>
        <p:txBody>
          <a:bodyPr/>
          <a:lstStyle/>
          <a:p>
            <a:r>
              <a:rPr lang="en-US" sz="1400" b="1" dirty="0"/>
              <a:t>📚 librarymarketingbookclub.org</a:t>
            </a:r>
          </a:p>
        </p:txBody>
      </p:sp>
    </p:spTree>
    <p:extLst>
      <p:ext uri="{BB962C8B-B14F-4D97-AF65-F5344CB8AC3E}">
        <p14:creationId xmlns:p14="http://schemas.microsoft.com/office/powerpoint/2010/main" val="200037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FEF8CB-CDD4-4587-95C4-EA620080B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61" y="29739"/>
            <a:ext cx="12232347" cy="679852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806FF56-C660-4009-A3E5-3ED147F376B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075612" y="685800"/>
            <a:ext cx="3505200" cy="38100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b="1" dirty="0"/>
              <a:t>“Have you noticed how many fewer magazines and print newsletters you are getting in the mail these days?</a:t>
            </a:r>
          </a:p>
          <a:p>
            <a:pPr marL="0" indent="0" algn="r">
              <a:buNone/>
            </a:pPr>
            <a:r>
              <a:rPr lang="en-US" b="1" dirty="0"/>
              <a:t>– Joe </a:t>
            </a:r>
            <a:r>
              <a:rPr lang="en-US" b="1" dirty="0" err="1"/>
              <a:t>Pulizzi</a:t>
            </a:r>
            <a:r>
              <a:rPr lang="en-US" b="1" dirty="0"/>
              <a:t>,</a:t>
            </a:r>
          </a:p>
          <a:p>
            <a:pPr marL="0" indent="0" algn="r">
              <a:buNone/>
            </a:pPr>
            <a:r>
              <a:rPr lang="en-US" b="1" i="1" dirty="0"/>
              <a:t>Epic Content Marketing</a:t>
            </a:r>
          </a:p>
          <a:p>
            <a:pPr marL="0" indent="0" algn="r">
              <a:spcBef>
                <a:spcPts val="0"/>
              </a:spcBef>
              <a:buNone/>
            </a:pPr>
            <a:endParaRPr lang="en-US" b="1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CB6A49-4EC9-47E2-BE70-61CF060D6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librarymarketingbookclub.org</a:t>
            </a:r>
          </a:p>
        </p:txBody>
      </p:sp>
    </p:spTree>
    <p:extLst>
      <p:ext uri="{BB962C8B-B14F-4D97-AF65-F5344CB8AC3E}">
        <p14:creationId xmlns:p14="http://schemas.microsoft.com/office/powerpoint/2010/main" val="145048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A567C9B-0811-494F-9D82-DBCDB6014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 Mail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51A918E-2A13-4528-9FC8-BFA967D6E7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213511" cy="4470400"/>
          </a:xfrm>
        </p:spPr>
        <p:txBody>
          <a:bodyPr/>
          <a:lstStyle/>
          <a:p>
            <a:r>
              <a:rPr lang="en-US" dirty="0"/>
              <a:t>Postcards</a:t>
            </a:r>
          </a:p>
          <a:p>
            <a:r>
              <a:rPr lang="en-US" dirty="0"/>
              <a:t>2- or 3-card series</a:t>
            </a:r>
          </a:p>
          <a:p>
            <a:r>
              <a:rPr lang="en-US" dirty="0"/>
              <a:t>Re-engagement and action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48A98F9-724C-4EA6-B445-668513AD88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2057400"/>
            <a:ext cx="2112264" cy="320040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0C6C37E-5A26-4E26-8988-A0769F9667C1}"/>
              </a:ext>
            </a:extLst>
          </p:cNvPr>
          <p:cNvSpPr txBox="1"/>
          <p:nvPr/>
        </p:nvSpPr>
        <p:spPr>
          <a:xfrm>
            <a:off x="5943601" y="1828800"/>
            <a:ext cx="31226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“Have you noticed how many fewer magazines and print newsletters you are getting in the mail these days?”</a:t>
            </a:r>
          </a:p>
          <a:p>
            <a:r>
              <a:rPr lang="en-US" dirty="0"/>
              <a:t>– Joe </a:t>
            </a:r>
            <a:r>
              <a:rPr lang="en-US" dirty="0" err="1"/>
              <a:t>Pulizzi</a:t>
            </a:r>
            <a:r>
              <a:rPr lang="en-US" dirty="0"/>
              <a:t>,</a:t>
            </a:r>
          </a:p>
          <a:p>
            <a:r>
              <a:rPr lang="en-US" i="1" dirty="0"/>
              <a:t>Epic Content Marketing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01C6CB-64D1-4140-B46D-E212A2192378}"/>
              </a:ext>
            </a:extLst>
          </p:cNvPr>
          <p:cNvCxnSpPr/>
          <p:nvPr/>
        </p:nvCxnSpPr>
        <p:spPr>
          <a:xfrm>
            <a:off x="5637212" y="1600200"/>
            <a:ext cx="0" cy="457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8D1F31D8-8E09-4D6D-BB66-FF5E95E91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8012" y="6400801"/>
            <a:ext cx="10972800" cy="228600"/>
          </a:xfrm>
        </p:spPr>
        <p:txBody>
          <a:bodyPr/>
          <a:lstStyle/>
          <a:p>
            <a:r>
              <a:rPr lang="en-US" sz="1400" b="1" dirty="0"/>
              <a:t>📚 librarymarketingbookclub.org</a:t>
            </a:r>
          </a:p>
        </p:txBody>
      </p:sp>
    </p:spTree>
    <p:extLst>
      <p:ext uri="{BB962C8B-B14F-4D97-AF65-F5344CB8AC3E}">
        <p14:creationId xmlns:p14="http://schemas.microsoft.com/office/powerpoint/2010/main" val="343096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C1F560F-F6A7-4D7B-9D51-5CE783A2A3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C1B00A-D8D0-4CD0-A8E4-9F9CCC53E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4085" y="4125507"/>
            <a:ext cx="5366488" cy="2220106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en-US" dirty="0"/>
              <a:t>1,500 lower-income households</a:t>
            </a:r>
          </a:p>
          <a:p>
            <a:r>
              <a:rPr lang="en-US" dirty="0"/>
              <a:t>$4,500 ($1/piece x 3 cards)</a:t>
            </a:r>
          </a:p>
          <a:p>
            <a:r>
              <a:rPr lang="en-US" dirty="0"/>
              <a:t>70 users checked out equipment</a:t>
            </a:r>
          </a:p>
          <a:p>
            <a:r>
              <a:rPr lang="en-US" dirty="0"/>
              <a:t>More than 400 new cards</a:t>
            </a:r>
          </a:p>
          <a:p>
            <a:r>
              <a:rPr lang="en-US" dirty="0"/>
              <a:t>540 inactive users re-engaged</a:t>
            </a:r>
          </a:p>
        </p:txBody>
      </p:sp>
    </p:spTree>
    <p:extLst>
      <p:ext uri="{BB962C8B-B14F-4D97-AF65-F5344CB8AC3E}">
        <p14:creationId xmlns:p14="http://schemas.microsoft.com/office/powerpoint/2010/main" val="209309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C1F560F-F6A7-4D7B-9D51-5CE783A2A3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C1B00A-D8D0-4CD0-A8E4-9F9CCC53E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4085" y="4125507"/>
            <a:ext cx="5366488" cy="2220106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en-US" dirty="0"/>
              <a:t>1,500 lower-income households</a:t>
            </a:r>
          </a:p>
          <a:p>
            <a:r>
              <a:rPr lang="en-US" dirty="0"/>
              <a:t>$4,500 ($1/piece x 3 cards)</a:t>
            </a:r>
          </a:p>
          <a:p>
            <a:r>
              <a:rPr lang="en-US" dirty="0"/>
              <a:t>70 users checked out equipment</a:t>
            </a:r>
          </a:p>
          <a:p>
            <a:r>
              <a:rPr lang="en-US" dirty="0"/>
              <a:t>More than 400 new cards</a:t>
            </a:r>
          </a:p>
          <a:p>
            <a:r>
              <a:rPr lang="en-US" dirty="0"/>
              <a:t>540 inactive users re-engaged</a:t>
            </a:r>
          </a:p>
        </p:txBody>
      </p:sp>
    </p:spTree>
    <p:extLst>
      <p:ext uri="{BB962C8B-B14F-4D97-AF65-F5344CB8AC3E}">
        <p14:creationId xmlns:p14="http://schemas.microsoft.com/office/powerpoint/2010/main" val="30886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C1F560F-F6A7-4D7B-9D51-5CE783A2A3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71" r="-1669"/>
          <a:stretch/>
        </p:blipFill>
        <p:spPr>
          <a:xfrm>
            <a:off x="-1011413" y="893"/>
            <a:ext cx="13642144" cy="6856215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C1B00A-D8D0-4CD0-A8E4-9F9CCC53E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4085" y="4125507"/>
            <a:ext cx="5366488" cy="2220106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en-US" dirty="0"/>
              <a:t>1,500 lower-income households</a:t>
            </a:r>
          </a:p>
          <a:p>
            <a:r>
              <a:rPr lang="en-US" dirty="0"/>
              <a:t>$4,500 ($1/piece x 3 cards)</a:t>
            </a:r>
          </a:p>
          <a:p>
            <a:r>
              <a:rPr lang="en-US" dirty="0"/>
              <a:t>70 users checked out equipment</a:t>
            </a:r>
          </a:p>
          <a:p>
            <a:r>
              <a:rPr lang="en-US" dirty="0"/>
              <a:t>More than 400 new cards</a:t>
            </a:r>
          </a:p>
          <a:p>
            <a:r>
              <a:rPr lang="en-US" dirty="0"/>
              <a:t>Almost 500 inactive users re-engaged</a:t>
            </a:r>
          </a:p>
        </p:txBody>
      </p:sp>
    </p:spTree>
    <p:extLst>
      <p:ext uri="{BB962C8B-B14F-4D97-AF65-F5344CB8AC3E}">
        <p14:creationId xmlns:p14="http://schemas.microsoft.com/office/powerpoint/2010/main" val="229781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2DD87E-2A12-4DB8-A149-A3D74E5F943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012" y="46291"/>
            <a:ext cx="10174813" cy="678446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4C8949-AEE0-40BB-BED6-B95AC0F3097B}"/>
              </a:ext>
            </a:extLst>
          </p:cNvPr>
          <p:cNvSpPr txBox="1"/>
          <p:nvPr/>
        </p:nvSpPr>
        <p:spPr>
          <a:xfrm>
            <a:off x="369108" y="665315"/>
            <a:ext cx="1038796" cy="584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dirty="0"/>
              <a:t>Plan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3AE3ED-F445-4803-96BF-ADB352E0D76B}"/>
              </a:ext>
            </a:extLst>
          </p:cNvPr>
          <p:cNvSpPr txBox="1"/>
          <p:nvPr/>
        </p:nvSpPr>
        <p:spPr>
          <a:xfrm>
            <a:off x="369108" y="1689656"/>
            <a:ext cx="1644905" cy="1076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dirty="0"/>
              <a:t>Call to action</a:t>
            </a:r>
          </a:p>
        </p:txBody>
      </p:sp>
    </p:spTree>
    <p:extLst>
      <p:ext uri="{BB962C8B-B14F-4D97-AF65-F5344CB8AC3E}">
        <p14:creationId xmlns:p14="http://schemas.microsoft.com/office/powerpoint/2010/main" val="326517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706906-29FC-47E0-8E6C-3759BCBC7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9" y="-1"/>
            <a:ext cx="12190413" cy="685710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806FF56-C660-4009-A3E5-3ED147F376B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79412" y="838200"/>
            <a:ext cx="3429000" cy="32766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b="1" dirty="0"/>
              <a:t>“Marketing should be easy and it should work.” </a:t>
            </a:r>
          </a:p>
          <a:p>
            <a:pPr marL="0" indent="0" algn="r">
              <a:buNone/>
            </a:pPr>
            <a:r>
              <a:rPr lang="en-US" b="1" dirty="0"/>
              <a:t>– Dr. J. J. Peterson and April Sunshine Hawkins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b="1" i="1" dirty="0"/>
              <a:t>Marketing Made Simple </a:t>
            </a:r>
            <a:r>
              <a:rPr lang="en-US" b="1" dirty="0"/>
              <a:t>podcast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DBA26A-6CBD-463A-9845-5E5D9D113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librarymarketingbookclub.org</a:t>
            </a:r>
          </a:p>
        </p:txBody>
      </p:sp>
    </p:spTree>
    <p:extLst>
      <p:ext uri="{BB962C8B-B14F-4D97-AF65-F5344CB8AC3E}">
        <p14:creationId xmlns:p14="http://schemas.microsoft.com/office/powerpoint/2010/main" val="55578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2DD87E-2A12-4DB8-A149-A3D74E5F943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012" y="46291"/>
            <a:ext cx="10174813" cy="678446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4C8949-AEE0-40BB-BED6-B95AC0F3097B}"/>
              </a:ext>
            </a:extLst>
          </p:cNvPr>
          <p:cNvSpPr txBox="1"/>
          <p:nvPr/>
        </p:nvSpPr>
        <p:spPr>
          <a:xfrm>
            <a:off x="369108" y="665315"/>
            <a:ext cx="1038796" cy="584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dirty="0"/>
              <a:t>Plan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3AE3ED-F445-4803-96BF-ADB352E0D76B}"/>
              </a:ext>
            </a:extLst>
          </p:cNvPr>
          <p:cNvSpPr txBox="1"/>
          <p:nvPr/>
        </p:nvSpPr>
        <p:spPr>
          <a:xfrm>
            <a:off x="369108" y="1689656"/>
            <a:ext cx="1644905" cy="1076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dirty="0"/>
              <a:t>Call to action</a:t>
            </a:r>
          </a:p>
        </p:txBody>
      </p:sp>
    </p:spTree>
    <p:extLst>
      <p:ext uri="{BB962C8B-B14F-4D97-AF65-F5344CB8AC3E}">
        <p14:creationId xmlns:p14="http://schemas.microsoft.com/office/powerpoint/2010/main" val="40406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2DD87E-2A12-4DB8-A149-A3D74E5F943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012" y="46291"/>
            <a:ext cx="10174813" cy="678446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4C8949-AEE0-40BB-BED6-B95AC0F3097B}"/>
              </a:ext>
            </a:extLst>
          </p:cNvPr>
          <p:cNvSpPr txBox="1"/>
          <p:nvPr/>
        </p:nvSpPr>
        <p:spPr>
          <a:xfrm>
            <a:off x="369108" y="665315"/>
            <a:ext cx="1038796" cy="584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 dirty="0"/>
              <a:t>Plan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3AE3ED-F445-4803-96BF-ADB352E0D76B}"/>
              </a:ext>
            </a:extLst>
          </p:cNvPr>
          <p:cNvSpPr txBox="1"/>
          <p:nvPr/>
        </p:nvSpPr>
        <p:spPr>
          <a:xfrm>
            <a:off x="369108" y="1689656"/>
            <a:ext cx="1644905" cy="1076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dirty="0"/>
              <a:t>Call to action</a:t>
            </a:r>
          </a:p>
        </p:txBody>
      </p:sp>
    </p:spTree>
    <p:extLst>
      <p:ext uri="{BB962C8B-B14F-4D97-AF65-F5344CB8AC3E}">
        <p14:creationId xmlns:p14="http://schemas.microsoft.com/office/powerpoint/2010/main" val="32706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Library marketing should be easy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your one-liner</a:t>
            </a:r>
          </a:p>
          <a:p>
            <a:r>
              <a:rPr lang="en-US" dirty="0"/>
              <a:t>Win on Google with news on your site</a:t>
            </a:r>
          </a:p>
          <a:p>
            <a:r>
              <a:rPr lang="en-US" dirty="0"/>
              <a:t>Build an email list (contact </a:t>
            </a:r>
            <a:r>
              <a:rPr lang="en-US" dirty="0" err="1"/>
              <a:t>NoveList</a:t>
            </a:r>
            <a:r>
              <a:rPr lang="en-US" dirty="0"/>
              <a:t> for setup help)</a:t>
            </a:r>
          </a:p>
          <a:p>
            <a:r>
              <a:rPr lang="en-US" dirty="0"/>
              <a:t>Consider print mail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0D918BDB-9FEF-4DA9-80B7-CEFA2488D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6262" y="6400801"/>
            <a:ext cx="6216301" cy="320675"/>
          </a:xfrm>
        </p:spPr>
        <p:txBody>
          <a:bodyPr/>
          <a:lstStyle/>
          <a:p>
            <a:r>
              <a:rPr lang="en-US" sz="1400" b="1" dirty="0"/>
              <a:t>📚 librarymarketingbookclub.org</a:t>
            </a:r>
          </a:p>
        </p:txBody>
      </p:sp>
    </p:spTree>
    <p:extLst>
      <p:ext uri="{BB962C8B-B14F-4D97-AF65-F5344CB8AC3E}">
        <p14:creationId xmlns:p14="http://schemas.microsoft.com/office/powerpoint/2010/main" val="86447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E5DA5-2586-47A5-AAF8-29480E967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2BD0-AD20-422C-97CA-B685ED031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Join the library marketing book club (it’s free!)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hlinkClick r:id="rId2"/>
              </a:rPr>
              <a:t>www.librarymarketingbookclub.org</a:t>
            </a:r>
            <a:r>
              <a:rPr lang="en-US" dirty="0"/>
              <a:t> </a:t>
            </a:r>
          </a:p>
          <a:p>
            <a:r>
              <a:rPr lang="en-US" dirty="0"/>
              <a:t>Download the free Sales Funnel Plan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hlinkClick r:id="rId3"/>
              </a:rPr>
              <a:t>www.marketingmadesimple.com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2B56162C-188C-4A63-AAC7-1E6F9E3BF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6262" y="6400801"/>
            <a:ext cx="6216301" cy="320675"/>
          </a:xfrm>
        </p:spPr>
        <p:txBody>
          <a:bodyPr/>
          <a:lstStyle/>
          <a:p>
            <a:r>
              <a:rPr lang="en-US" sz="1400" b="1" dirty="0"/>
              <a:t>📚 librarymarketingbookclub.org</a:t>
            </a:r>
          </a:p>
        </p:txBody>
      </p:sp>
    </p:spTree>
    <p:extLst>
      <p:ext uri="{BB962C8B-B14F-4D97-AF65-F5344CB8AC3E}">
        <p14:creationId xmlns:p14="http://schemas.microsoft.com/office/powerpoint/2010/main" val="331662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E5DA5-2586-47A5-AAF8-29480E967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List</a:t>
            </a:r>
          </a:p>
        </p:txBody>
      </p:sp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98465E9F-86E9-443F-A0F1-7B6AAFEE3B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13" y="2354884"/>
            <a:ext cx="1787446" cy="2869095"/>
          </a:xfrm>
          <a:prstGeom prst="rect">
            <a:avLst/>
          </a:prstGeom>
        </p:spPr>
      </p:pic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id="{5F8EFBB4-758F-4C7C-9EB8-4104992AF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327" y="2354884"/>
            <a:ext cx="1882126" cy="2869096"/>
          </a:xfrm>
          <a:prstGeom prst="rect">
            <a:avLst/>
          </a:prstGeom>
        </p:spPr>
      </p:pic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8F79E9A5-8530-41DD-813E-777F677F1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821" y="2354884"/>
            <a:ext cx="2035389" cy="2869095"/>
          </a:xfrm>
          <a:prstGeom prst="rect">
            <a:avLst/>
          </a:prstGeom>
        </p:spPr>
      </p:pic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D2D5D70B-7681-40BA-BFF5-90132270E4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578" y="2354884"/>
            <a:ext cx="1898385" cy="2869095"/>
          </a:xfrm>
          <a:prstGeom prst="rect">
            <a:avLst/>
          </a:prstGeom>
        </p:spPr>
      </p:pic>
      <p:pic>
        <p:nvPicPr>
          <p:cNvPr id="15" name="Content Placeholder 9">
            <a:extLst>
              <a:ext uri="{FF2B5EF4-FFF2-40B4-BE49-F238E27FC236}">
                <a16:creationId xmlns:a16="http://schemas.microsoft.com/office/drawing/2014/main" id="{682E2EDF-3E4A-455D-B5A7-49364A42D9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31" y="2354884"/>
            <a:ext cx="1939508" cy="2869096"/>
          </a:xfrm>
          <a:prstGeom prst="rect">
            <a:avLst/>
          </a:prstGeom>
        </p:spPr>
      </p:pic>
      <p:pic>
        <p:nvPicPr>
          <p:cNvPr id="16" name="Content Placeholder 9">
            <a:extLst>
              <a:ext uri="{FF2B5EF4-FFF2-40B4-BE49-F238E27FC236}">
                <a16:creationId xmlns:a16="http://schemas.microsoft.com/office/drawing/2014/main" id="{1DC763F2-15FE-466C-BCE8-292FBFE2E1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209" y="2354884"/>
            <a:ext cx="1893603" cy="2869096"/>
          </a:xfrm>
          <a:prstGeom prst="rect">
            <a:avLst/>
          </a:prstGeom>
        </p:spPr>
      </p:pic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CCD305EC-F252-4665-9CCD-C27536C08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6262" y="6400801"/>
            <a:ext cx="6216301" cy="320675"/>
          </a:xfrm>
        </p:spPr>
        <p:txBody>
          <a:bodyPr/>
          <a:lstStyle/>
          <a:p>
            <a:r>
              <a:rPr lang="en-US" sz="1400" b="1" dirty="0"/>
              <a:t>📚 librarymarketingbookclub.org</a:t>
            </a:r>
          </a:p>
        </p:txBody>
      </p:sp>
    </p:spTree>
    <p:extLst>
      <p:ext uri="{BB962C8B-B14F-4D97-AF65-F5344CB8AC3E}">
        <p14:creationId xmlns:p14="http://schemas.microsoft.com/office/powerpoint/2010/main" val="309211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60D92-DC19-4328-AF51-F00F3DDE46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4212" y="1340127"/>
            <a:ext cx="7008574" cy="1473199"/>
          </a:xfrm>
        </p:spPr>
        <p:txBody>
          <a:bodyPr>
            <a:normAutofit/>
          </a:bodyPr>
          <a:lstStyle/>
          <a:p>
            <a:r>
              <a:rPr lang="en-US" sz="8800" dirty="0"/>
              <a:t>Thank you!!!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3C53A8-E63E-441D-8EDD-A6B2822E0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4495" y="3349763"/>
            <a:ext cx="6500944" cy="25146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Chris Boivin</a:t>
            </a:r>
          </a:p>
          <a:p>
            <a:endParaRPr lang="en-US" sz="2400" dirty="0"/>
          </a:p>
          <a:p>
            <a:r>
              <a:rPr lang="en-US" sz="2400" dirty="0">
                <a:hlinkClick r:id="rId2"/>
              </a:rPr>
              <a:t>chris@librarymarketingbookclub.org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linkedin.com/in/</a:t>
            </a:r>
            <a:r>
              <a:rPr lang="en-US" sz="2400" dirty="0" err="1"/>
              <a:t>chrisboivin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1-904-338-2790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900BA0-CD39-4890-B213-7E02A42E8A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612" y="3121164"/>
            <a:ext cx="2379883" cy="2971799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354C854B-34AE-47D3-A4A0-76A6D738DA4B}"/>
              </a:ext>
            </a:extLst>
          </p:cNvPr>
          <p:cNvSpPr txBox="1">
            <a:spLocks/>
          </p:cNvSpPr>
          <p:nvPr/>
        </p:nvSpPr>
        <p:spPr>
          <a:xfrm>
            <a:off x="2986262" y="6400801"/>
            <a:ext cx="6216301" cy="3206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/>
              <a:t>📚 librarymarketingbookclub.org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9247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706906-29FC-47E0-8E6C-3759BCBC7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9" y="6313"/>
            <a:ext cx="12190413" cy="684447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DBA26A-6CBD-463A-9845-5E5D9D113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librarymarketingbookclub.org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6A138A8-44F6-4C26-BB94-F2A7B0C84AF6}"/>
              </a:ext>
            </a:extLst>
          </p:cNvPr>
          <p:cNvSpPr txBox="1">
            <a:spLocks/>
          </p:cNvSpPr>
          <p:nvPr/>
        </p:nvSpPr>
        <p:spPr>
          <a:xfrm>
            <a:off x="379412" y="838200"/>
            <a:ext cx="3429000" cy="4267200"/>
          </a:xfrm>
          <a:prstGeom prst="rect">
            <a:avLst/>
          </a:prstGeom>
          <a:solidFill>
            <a:schemeClr val="bg1"/>
          </a:solidFill>
        </p:spPr>
        <p:txBody>
          <a:bodyPr vert="horz" lIns="121899" tIns="60949" rIns="121899" bIns="60949" rtlCol="0">
            <a:no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885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b="1" dirty="0"/>
              <a:t>“Your customers are not curious about you; they are curious about how you can help them solve their problem.”</a:t>
            </a:r>
          </a:p>
          <a:p>
            <a:pPr marL="0" indent="0" algn="r">
              <a:buFont typeface="Arial" pitchFamily="34" charset="0"/>
              <a:buNone/>
            </a:pPr>
            <a:r>
              <a:rPr lang="en-US" b="1" dirty="0"/>
              <a:t>– Donald Miller and Dr. J. J. Peterson</a:t>
            </a:r>
          </a:p>
          <a:p>
            <a:pPr marL="0" indent="0" algn="r">
              <a:buFont typeface="Arial" pitchFamily="34" charset="0"/>
              <a:buNone/>
            </a:pPr>
            <a:r>
              <a:rPr lang="en-US" b="1" i="1" dirty="0"/>
              <a:t>Marketing Made Simple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713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1F8A00-08E3-48C7-B956-4934EA43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Marketing should be easy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87600F-8BC9-4FB0-AE37-000058588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365913" cy="4470400"/>
          </a:xfrm>
        </p:spPr>
        <p:txBody>
          <a:bodyPr/>
          <a:lstStyle/>
          <a:p>
            <a:r>
              <a:rPr lang="en-US" dirty="0"/>
              <a:t>Character (hero)</a:t>
            </a:r>
          </a:p>
          <a:p>
            <a:r>
              <a:rPr lang="en-US" dirty="0"/>
              <a:t>Problem</a:t>
            </a:r>
          </a:p>
          <a:p>
            <a:r>
              <a:rPr lang="en-US" dirty="0"/>
              <a:t>Guide</a:t>
            </a:r>
          </a:p>
          <a:p>
            <a:r>
              <a:rPr lang="en-US" dirty="0"/>
              <a:t>Plan</a:t>
            </a:r>
          </a:p>
          <a:p>
            <a:r>
              <a:rPr lang="en-US" dirty="0"/>
              <a:t>Action</a:t>
            </a:r>
          </a:p>
          <a:p>
            <a:r>
              <a:rPr lang="en-US" dirty="0"/>
              <a:t>Avoid failure</a:t>
            </a:r>
          </a:p>
          <a:p>
            <a:r>
              <a:rPr lang="en-US" dirty="0"/>
              <a:t>Success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5D52C81-AB88-4B49-A359-D70F560261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406" y="2057400"/>
            <a:ext cx="1993849" cy="32004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4A2740-C1F6-47CC-A891-34DB95F7EE73}"/>
              </a:ext>
            </a:extLst>
          </p:cNvPr>
          <p:cNvSpPr/>
          <p:nvPr/>
        </p:nvSpPr>
        <p:spPr>
          <a:xfrm>
            <a:off x="5943600" y="1828800"/>
            <a:ext cx="3200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“Nearly every human being is looking for a guide (or guides) to help them win the day.”</a:t>
            </a:r>
          </a:p>
          <a:p>
            <a:endParaRPr lang="en-US" dirty="0"/>
          </a:p>
          <a:p>
            <a:r>
              <a:rPr lang="en-US" dirty="0"/>
              <a:t>— Donald Miller, </a:t>
            </a:r>
            <a:r>
              <a:rPr lang="en-US" i="1" dirty="0"/>
              <a:t>Building a Story Brand</a:t>
            </a:r>
          </a:p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6F9A06-38DE-4083-AA15-C55EA623CD93}"/>
              </a:ext>
            </a:extLst>
          </p:cNvPr>
          <p:cNvCxnSpPr/>
          <p:nvPr/>
        </p:nvCxnSpPr>
        <p:spPr>
          <a:xfrm>
            <a:off x="5637212" y="1600200"/>
            <a:ext cx="0" cy="457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A19E8724-37A0-4263-9483-2267DDE5D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8012" y="6400801"/>
            <a:ext cx="10972800" cy="228600"/>
          </a:xfrm>
        </p:spPr>
        <p:txBody>
          <a:bodyPr/>
          <a:lstStyle/>
          <a:p>
            <a:r>
              <a:rPr lang="en-US" sz="1400" b="1" dirty="0"/>
              <a:t>📚 librarymarketingbookclub.org</a:t>
            </a:r>
          </a:p>
        </p:txBody>
      </p:sp>
    </p:spTree>
    <p:extLst>
      <p:ext uri="{BB962C8B-B14F-4D97-AF65-F5344CB8AC3E}">
        <p14:creationId xmlns:p14="http://schemas.microsoft.com/office/powerpoint/2010/main" val="48905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1F8A00-08E3-48C7-B956-4934EA43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Marketing should be easy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87600F-8BC9-4FB0-AE37-000058588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365913" cy="4470400"/>
          </a:xfrm>
        </p:spPr>
        <p:txBody>
          <a:bodyPr/>
          <a:lstStyle/>
          <a:p>
            <a:r>
              <a:rPr lang="en-US" dirty="0"/>
              <a:t>People have problems</a:t>
            </a:r>
          </a:p>
          <a:p>
            <a:r>
              <a:rPr lang="en-US" dirty="0"/>
              <a:t>Show them you can be their guide</a:t>
            </a:r>
          </a:p>
          <a:p>
            <a:r>
              <a:rPr lang="en-US" dirty="0"/>
              <a:t>Sales funnel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5D52C81-AB88-4B49-A359-D70F560261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2057400"/>
            <a:ext cx="2099462" cy="32004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4A2740-C1F6-47CC-A891-34DB95F7EE73}"/>
              </a:ext>
            </a:extLst>
          </p:cNvPr>
          <p:cNvSpPr/>
          <p:nvPr/>
        </p:nvSpPr>
        <p:spPr>
          <a:xfrm>
            <a:off x="5943600" y="1828800"/>
            <a:ext cx="3200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“Your customers are not curious about you; they are curious about how you can help them solve their problem.”</a:t>
            </a:r>
          </a:p>
          <a:p>
            <a:endParaRPr lang="en-US" dirty="0"/>
          </a:p>
          <a:p>
            <a:r>
              <a:rPr lang="en-US" dirty="0"/>
              <a:t>— Donald Miller, </a:t>
            </a:r>
            <a:r>
              <a:rPr lang="en-US" i="1" dirty="0"/>
              <a:t>Marketing Made Simple</a:t>
            </a:r>
          </a:p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6F9A06-38DE-4083-AA15-C55EA623CD93}"/>
              </a:ext>
            </a:extLst>
          </p:cNvPr>
          <p:cNvCxnSpPr/>
          <p:nvPr/>
        </p:nvCxnSpPr>
        <p:spPr>
          <a:xfrm>
            <a:off x="5637212" y="1600200"/>
            <a:ext cx="0" cy="457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934C8247-93BE-41B0-9F3A-E73317B3F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8012" y="6400801"/>
            <a:ext cx="10972800" cy="228600"/>
          </a:xfrm>
        </p:spPr>
        <p:txBody>
          <a:bodyPr/>
          <a:lstStyle/>
          <a:p>
            <a:r>
              <a:rPr lang="en-US" sz="1400" b="1" dirty="0"/>
              <a:t>📚 librarymarketingbookclub.org</a:t>
            </a:r>
          </a:p>
        </p:txBody>
      </p:sp>
    </p:spTree>
    <p:extLst>
      <p:ext uri="{BB962C8B-B14F-4D97-AF65-F5344CB8AC3E}">
        <p14:creationId xmlns:p14="http://schemas.microsoft.com/office/powerpoint/2010/main" val="181737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1F8A00-08E3-48C7-B956-4934EA43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Funnel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87600F-8BC9-4FB0-AE37-000058588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365913" cy="4470400"/>
          </a:xfrm>
        </p:spPr>
        <p:txBody>
          <a:bodyPr/>
          <a:lstStyle/>
          <a:p>
            <a:r>
              <a:rPr lang="en-US" dirty="0"/>
              <a:t>One-liner</a:t>
            </a:r>
          </a:p>
          <a:p>
            <a:r>
              <a:rPr lang="en-US" dirty="0"/>
              <a:t>Website</a:t>
            </a:r>
          </a:p>
          <a:p>
            <a:r>
              <a:rPr lang="en-US" dirty="0"/>
              <a:t>Lead-generating PDF</a:t>
            </a:r>
          </a:p>
          <a:p>
            <a:r>
              <a:rPr lang="en-US" dirty="0"/>
              <a:t>Email nurture campaign</a:t>
            </a:r>
          </a:p>
          <a:p>
            <a:r>
              <a:rPr lang="en-US" dirty="0"/>
              <a:t>Email sales campaign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5D52C81-AB88-4B49-A359-D70F560261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2057400"/>
            <a:ext cx="2099462" cy="32004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4A2740-C1F6-47CC-A891-34DB95F7EE73}"/>
              </a:ext>
            </a:extLst>
          </p:cNvPr>
          <p:cNvSpPr/>
          <p:nvPr/>
        </p:nvSpPr>
        <p:spPr>
          <a:xfrm>
            <a:off x="5943600" y="1828800"/>
            <a:ext cx="3200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“Your customers are not curious about you; they are curious about how you can help them solve their problem.”</a:t>
            </a:r>
          </a:p>
          <a:p>
            <a:endParaRPr lang="en-US" dirty="0"/>
          </a:p>
          <a:p>
            <a:r>
              <a:rPr lang="en-US" dirty="0"/>
              <a:t>— Donald Miller, </a:t>
            </a:r>
            <a:r>
              <a:rPr lang="en-US" i="1" dirty="0"/>
              <a:t>Marketing Made Simple</a:t>
            </a:r>
          </a:p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6F9A06-38DE-4083-AA15-C55EA623CD93}"/>
              </a:ext>
            </a:extLst>
          </p:cNvPr>
          <p:cNvCxnSpPr/>
          <p:nvPr/>
        </p:nvCxnSpPr>
        <p:spPr>
          <a:xfrm>
            <a:off x="5637212" y="1600200"/>
            <a:ext cx="0" cy="457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97CD7313-65A2-4584-A3DC-C0FC5E220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8012" y="6400801"/>
            <a:ext cx="10972800" cy="228600"/>
          </a:xfrm>
        </p:spPr>
        <p:txBody>
          <a:bodyPr/>
          <a:lstStyle/>
          <a:p>
            <a:r>
              <a:rPr lang="en-US" sz="1400" b="1" dirty="0"/>
              <a:t>📚 librarymarketingbookclub.org</a:t>
            </a:r>
          </a:p>
        </p:txBody>
      </p:sp>
    </p:spTree>
    <p:extLst>
      <p:ext uri="{BB962C8B-B14F-4D97-AF65-F5344CB8AC3E}">
        <p14:creationId xmlns:p14="http://schemas.microsoft.com/office/powerpoint/2010/main" val="284315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1F8A00-08E3-48C7-B956-4934EA43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One-liner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87600F-8BC9-4FB0-AE37-000058588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365913" cy="4470400"/>
          </a:xfrm>
        </p:spPr>
        <p:txBody>
          <a:bodyPr>
            <a:normAutofit/>
          </a:bodyPr>
          <a:lstStyle/>
          <a:p>
            <a:r>
              <a:rPr lang="en-US" dirty="0"/>
              <a:t>One liner</a:t>
            </a:r>
          </a:p>
          <a:p>
            <a:r>
              <a:rPr lang="en-US" dirty="0"/>
              <a:t>Problem</a:t>
            </a:r>
          </a:p>
          <a:p>
            <a:r>
              <a:rPr lang="en-US" dirty="0"/>
              <a:t>“Most parents get stressed when they think about taking their child to the Dentist.”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5D52C81-AB88-4B49-A359-D70F560261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2057400"/>
            <a:ext cx="2099462" cy="32004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4A2740-C1F6-47CC-A891-34DB95F7EE73}"/>
              </a:ext>
            </a:extLst>
          </p:cNvPr>
          <p:cNvSpPr/>
          <p:nvPr/>
        </p:nvSpPr>
        <p:spPr>
          <a:xfrm>
            <a:off x="5943600" y="1828800"/>
            <a:ext cx="3200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“Your customers are not curious about you; they are curious about how you can help them solve their problem.”</a:t>
            </a:r>
          </a:p>
          <a:p>
            <a:endParaRPr lang="en-US" dirty="0"/>
          </a:p>
          <a:p>
            <a:r>
              <a:rPr lang="en-US" dirty="0"/>
              <a:t>— Donald Miller, </a:t>
            </a:r>
            <a:r>
              <a:rPr lang="en-US" i="1" dirty="0"/>
              <a:t>Marketing Made Simple</a:t>
            </a:r>
          </a:p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6F9A06-38DE-4083-AA15-C55EA623CD93}"/>
              </a:ext>
            </a:extLst>
          </p:cNvPr>
          <p:cNvCxnSpPr/>
          <p:nvPr/>
        </p:nvCxnSpPr>
        <p:spPr>
          <a:xfrm>
            <a:off x="5637212" y="1600200"/>
            <a:ext cx="0" cy="457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077753FA-E5D6-4CB1-9076-32912144B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8012" y="6400801"/>
            <a:ext cx="10972800" cy="228600"/>
          </a:xfrm>
        </p:spPr>
        <p:txBody>
          <a:bodyPr/>
          <a:lstStyle/>
          <a:p>
            <a:r>
              <a:rPr lang="en-US" sz="1400" b="1" dirty="0"/>
              <a:t>📚 librarymarketingbookclub.org</a:t>
            </a:r>
          </a:p>
        </p:txBody>
      </p:sp>
    </p:spTree>
    <p:extLst>
      <p:ext uri="{BB962C8B-B14F-4D97-AF65-F5344CB8AC3E}">
        <p14:creationId xmlns:p14="http://schemas.microsoft.com/office/powerpoint/2010/main" val="251300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1F8A00-08E3-48C7-B956-4934EA43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One-liner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87600F-8BC9-4FB0-AE37-000058588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365913" cy="4470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One liner</a:t>
            </a:r>
          </a:p>
          <a:p>
            <a:r>
              <a:rPr lang="en-US" dirty="0"/>
              <a:t>Problem</a:t>
            </a:r>
          </a:p>
          <a:p>
            <a:r>
              <a:rPr lang="en-US" dirty="0"/>
              <a:t>“Most parents get stressed when they think about taking their child to the Dentist.”</a:t>
            </a:r>
          </a:p>
          <a:p>
            <a:r>
              <a:rPr lang="en-US" dirty="0"/>
              <a:t>Solution</a:t>
            </a:r>
          </a:p>
          <a:p>
            <a:r>
              <a:rPr lang="en-US" dirty="0"/>
              <a:t>“At Kid’s Teeth, our fun and welcoming office puts kids at ease.”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5D52C81-AB88-4B49-A359-D70F560261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2057400"/>
            <a:ext cx="2099462" cy="32004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4A2740-C1F6-47CC-A891-34DB95F7EE73}"/>
              </a:ext>
            </a:extLst>
          </p:cNvPr>
          <p:cNvSpPr/>
          <p:nvPr/>
        </p:nvSpPr>
        <p:spPr>
          <a:xfrm>
            <a:off x="5943600" y="1828800"/>
            <a:ext cx="3200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“Your customers are not curious about you; they are curious about how you can help them solve their problem.”</a:t>
            </a:r>
          </a:p>
          <a:p>
            <a:endParaRPr lang="en-US" dirty="0"/>
          </a:p>
          <a:p>
            <a:r>
              <a:rPr lang="en-US" dirty="0"/>
              <a:t>— Donald Miller, </a:t>
            </a:r>
            <a:r>
              <a:rPr lang="en-US" i="1" dirty="0"/>
              <a:t>Marketing Made Simple</a:t>
            </a:r>
          </a:p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6F9A06-38DE-4083-AA15-C55EA623CD93}"/>
              </a:ext>
            </a:extLst>
          </p:cNvPr>
          <p:cNvCxnSpPr/>
          <p:nvPr/>
        </p:nvCxnSpPr>
        <p:spPr>
          <a:xfrm>
            <a:off x="5637212" y="1600200"/>
            <a:ext cx="0" cy="457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376CA3ED-AE0C-488F-B5BB-6944D6161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8012" y="6400801"/>
            <a:ext cx="10972800" cy="228600"/>
          </a:xfrm>
        </p:spPr>
        <p:txBody>
          <a:bodyPr/>
          <a:lstStyle/>
          <a:p>
            <a:r>
              <a:rPr lang="en-US" sz="1400" b="1" dirty="0"/>
              <a:t>📚 librarymarketingbookclub.org</a:t>
            </a:r>
          </a:p>
        </p:txBody>
      </p:sp>
    </p:spTree>
    <p:extLst>
      <p:ext uri="{BB962C8B-B14F-4D97-AF65-F5344CB8AC3E}">
        <p14:creationId xmlns:p14="http://schemas.microsoft.com/office/powerpoint/2010/main" val="56627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ooks 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787940.potx" id="{9A4E33EC-D715-440E-9062-8AFA4CC9E341}" vid="{0DFBCB81-4ACA-49F1-BA1C-2B43B27F1FC4}"/>
    </a:ext>
  </a:extLst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bookstack presentation (widescreen)</Template>
  <TotalTime>10556</TotalTime>
  <Words>1364</Words>
  <Application>Microsoft Office PowerPoint</Application>
  <PresentationFormat>Custom</PresentationFormat>
  <Paragraphs>251</Paragraphs>
  <Slides>35</Slides>
  <Notes>10</Notes>
  <HiddenSlides>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Century Gothic</vt:lpstr>
      <vt:lpstr>Books 16x9</vt:lpstr>
      <vt:lpstr>Marketing from Any Seat in the Library</vt:lpstr>
      <vt:lpstr>Library marketing can be hard</vt:lpstr>
      <vt:lpstr>PowerPoint Presentation</vt:lpstr>
      <vt:lpstr>PowerPoint Presentation</vt:lpstr>
      <vt:lpstr>Marketing should be easy</vt:lpstr>
      <vt:lpstr>Marketing should be easy</vt:lpstr>
      <vt:lpstr>Sales Funnel</vt:lpstr>
      <vt:lpstr>One-liner</vt:lpstr>
      <vt:lpstr>One-liner</vt:lpstr>
      <vt:lpstr>One-liner</vt:lpstr>
      <vt:lpstr>You try</vt:lpstr>
      <vt:lpstr>PowerPoint Presentation</vt:lpstr>
      <vt:lpstr>Content Marketing</vt:lpstr>
      <vt:lpstr>PowerPoint Presentation</vt:lpstr>
      <vt:lpstr>Blogging and Web Content</vt:lpstr>
      <vt:lpstr>News on Mugo Site</vt:lpstr>
      <vt:lpstr>Call to action</vt:lpstr>
      <vt:lpstr>PowerPoint Presentation</vt:lpstr>
      <vt:lpstr>Email Marketing</vt:lpstr>
      <vt:lpstr>Building email lists</vt:lpstr>
      <vt:lpstr>Building email lists</vt:lpstr>
      <vt:lpstr>Building email lists</vt:lpstr>
      <vt:lpstr>PowerPoint Presentation</vt:lpstr>
      <vt:lpstr>PowerPoint Presentation</vt:lpstr>
      <vt:lpstr>Print Mail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Library marketing should be easy</vt:lpstr>
      <vt:lpstr>Bonuses</vt:lpstr>
      <vt:lpstr>Reading List</vt:lpstr>
      <vt:lpstr>Thank you!!!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from Any Seat in the Library</dc:title>
  <dc:creator>Boivin, Chris</dc:creator>
  <cp:lastModifiedBy>Boivin, Chris - PLJX</cp:lastModifiedBy>
  <cp:revision>19</cp:revision>
  <dcterms:created xsi:type="dcterms:W3CDTF">2024-05-19T00:02:23Z</dcterms:created>
  <dcterms:modified xsi:type="dcterms:W3CDTF">2024-05-29T18:50:02Z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